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Lst>
  <p:notesMasterIdLst>
    <p:notesMasterId r:id="rId26"/>
  </p:notesMasterIdLst>
  <p:sldIdLst>
    <p:sldId id="256" r:id="rId2"/>
    <p:sldId id="384" r:id="rId3"/>
    <p:sldId id="382" r:id="rId4"/>
    <p:sldId id="383" r:id="rId5"/>
    <p:sldId id="261" r:id="rId6"/>
    <p:sldId id="258" r:id="rId7"/>
    <p:sldId id="370" r:id="rId8"/>
    <p:sldId id="386" r:id="rId9"/>
    <p:sldId id="387" r:id="rId10"/>
    <p:sldId id="388" r:id="rId11"/>
    <p:sldId id="389" r:id="rId12"/>
    <p:sldId id="390" r:id="rId13"/>
    <p:sldId id="391" r:id="rId14"/>
    <p:sldId id="392" r:id="rId15"/>
    <p:sldId id="385" r:id="rId16"/>
    <p:sldId id="393" r:id="rId17"/>
    <p:sldId id="394" r:id="rId18"/>
    <p:sldId id="395" r:id="rId19"/>
    <p:sldId id="397" r:id="rId20"/>
    <p:sldId id="376" r:id="rId21"/>
    <p:sldId id="400" r:id="rId22"/>
    <p:sldId id="396" r:id="rId23"/>
    <p:sldId id="398" r:id="rId24"/>
    <p:sldId id="39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F9D34C-6CA8-44BD-A713-18C7855FE131}" v="6" dt="2024-10-19T17:58:54.5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ny Lillico" userId="6184e4226da44385" providerId="LiveId" clId="{BDF9D34C-6CA8-44BD-A713-18C7855FE131}"/>
    <pc:docChg chg="undo custSel addSld delSld modSld">
      <pc:chgData name="Tony Lillico" userId="6184e4226da44385" providerId="LiveId" clId="{BDF9D34C-6CA8-44BD-A713-18C7855FE131}" dt="2024-11-01T13:09:50.342" v="895" actId="313"/>
      <pc:docMkLst>
        <pc:docMk/>
      </pc:docMkLst>
      <pc:sldChg chg="modSp mod">
        <pc:chgData name="Tony Lillico" userId="6184e4226da44385" providerId="LiveId" clId="{BDF9D34C-6CA8-44BD-A713-18C7855FE131}" dt="2024-10-19T16:51:00.854" v="100" actId="1076"/>
        <pc:sldMkLst>
          <pc:docMk/>
          <pc:sldMk cId="2477625357" sldId="256"/>
        </pc:sldMkLst>
        <pc:spChg chg="mod">
          <ac:chgData name="Tony Lillico" userId="6184e4226da44385" providerId="LiveId" clId="{BDF9D34C-6CA8-44BD-A713-18C7855FE131}" dt="2024-10-19T16:49:31.004" v="27" actId="6549"/>
          <ac:spMkLst>
            <pc:docMk/>
            <pc:sldMk cId="2477625357" sldId="256"/>
            <ac:spMk id="2" creationId="{C330F65B-8181-DFBA-B08D-1471276843C1}"/>
          </ac:spMkLst>
        </pc:spChg>
        <pc:spChg chg="mod">
          <ac:chgData name="Tony Lillico" userId="6184e4226da44385" providerId="LiveId" clId="{BDF9D34C-6CA8-44BD-A713-18C7855FE131}" dt="2024-10-19T16:51:00.854" v="100" actId="1076"/>
          <ac:spMkLst>
            <pc:docMk/>
            <pc:sldMk cId="2477625357" sldId="256"/>
            <ac:spMk id="10" creationId="{1546297A-0E19-E6C5-46DE-3EE45DB329BB}"/>
          </ac:spMkLst>
        </pc:spChg>
      </pc:sldChg>
      <pc:sldChg chg="modSp del mod">
        <pc:chgData name="Tony Lillico" userId="6184e4226da44385" providerId="LiveId" clId="{BDF9D34C-6CA8-44BD-A713-18C7855FE131}" dt="2024-10-19T18:01:36.313" v="861" actId="47"/>
        <pc:sldMkLst>
          <pc:docMk/>
          <pc:sldMk cId="1994613630" sldId="257"/>
        </pc:sldMkLst>
        <pc:spChg chg="mod">
          <ac:chgData name="Tony Lillico" userId="6184e4226da44385" providerId="LiveId" clId="{BDF9D34C-6CA8-44BD-A713-18C7855FE131}" dt="2024-10-19T17:41:33.769" v="394" actId="313"/>
          <ac:spMkLst>
            <pc:docMk/>
            <pc:sldMk cId="1994613630" sldId="257"/>
            <ac:spMk id="3" creationId="{A0A9E21D-DDEB-CAB0-C8F3-0DCD5D1642E5}"/>
          </ac:spMkLst>
        </pc:spChg>
      </pc:sldChg>
      <pc:sldChg chg="del">
        <pc:chgData name="Tony Lillico" userId="6184e4226da44385" providerId="LiveId" clId="{BDF9D34C-6CA8-44BD-A713-18C7855FE131}" dt="2024-11-01T13:08:05.824" v="891" actId="47"/>
        <pc:sldMkLst>
          <pc:docMk/>
          <pc:sldMk cId="1831455131" sldId="369"/>
        </pc:sldMkLst>
      </pc:sldChg>
      <pc:sldChg chg="modSp mod">
        <pc:chgData name="Tony Lillico" userId="6184e4226da44385" providerId="LiveId" clId="{BDF9D34C-6CA8-44BD-A713-18C7855FE131}" dt="2024-11-01T13:08:58.870" v="894" actId="207"/>
        <pc:sldMkLst>
          <pc:docMk/>
          <pc:sldMk cId="4226195024" sldId="370"/>
        </pc:sldMkLst>
        <pc:spChg chg="mod">
          <ac:chgData name="Tony Lillico" userId="6184e4226da44385" providerId="LiveId" clId="{BDF9D34C-6CA8-44BD-A713-18C7855FE131}" dt="2024-11-01T13:08:58.870" v="894" actId="207"/>
          <ac:spMkLst>
            <pc:docMk/>
            <pc:sldMk cId="4226195024" sldId="370"/>
            <ac:spMk id="5" creationId="{EA064F40-E57B-6FA7-33AD-05066CD23900}"/>
          </ac:spMkLst>
        </pc:spChg>
      </pc:sldChg>
      <pc:sldChg chg="modSp del mod">
        <pc:chgData name="Tony Lillico" userId="6184e4226da44385" providerId="LiveId" clId="{BDF9D34C-6CA8-44BD-A713-18C7855FE131}" dt="2024-10-19T18:02:47.554" v="890" actId="47"/>
        <pc:sldMkLst>
          <pc:docMk/>
          <pc:sldMk cId="1728719526" sldId="380"/>
        </pc:sldMkLst>
        <pc:spChg chg="mod">
          <ac:chgData name="Tony Lillico" userId="6184e4226da44385" providerId="LiveId" clId="{BDF9D34C-6CA8-44BD-A713-18C7855FE131}" dt="2024-10-19T18:02:27.528" v="889" actId="20577"/>
          <ac:spMkLst>
            <pc:docMk/>
            <pc:sldMk cId="1728719526" sldId="380"/>
            <ac:spMk id="2" creationId="{FFED1F63-FD00-56AD-35CC-5D60E26675DC}"/>
          </ac:spMkLst>
        </pc:spChg>
        <pc:spChg chg="mod">
          <ac:chgData name="Tony Lillico" userId="6184e4226da44385" providerId="LiveId" clId="{BDF9D34C-6CA8-44BD-A713-18C7855FE131}" dt="2024-10-19T18:02:19.476" v="884" actId="14"/>
          <ac:spMkLst>
            <pc:docMk/>
            <pc:sldMk cId="1728719526" sldId="380"/>
            <ac:spMk id="3" creationId="{E31095F9-737A-E705-9EB6-696B4CBB1A95}"/>
          </ac:spMkLst>
        </pc:spChg>
      </pc:sldChg>
      <pc:sldChg chg="addSp delSp modSp mod modClrScheme chgLayout">
        <pc:chgData name="Tony Lillico" userId="6184e4226da44385" providerId="LiveId" clId="{BDF9D34C-6CA8-44BD-A713-18C7855FE131}" dt="2024-10-19T18:01:03.700" v="860" actId="20577"/>
        <pc:sldMkLst>
          <pc:docMk/>
          <pc:sldMk cId="675431206" sldId="381"/>
        </pc:sldMkLst>
        <pc:spChg chg="mod ord">
          <ac:chgData name="Tony Lillico" userId="6184e4226da44385" providerId="LiveId" clId="{BDF9D34C-6CA8-44BD-A713-18C7855FE131}" dt="2024-10-19T17:54:39.400" v="788" actId="20577"/>
          <ac:spMkLst>
            <pc:docMk/>
            <pc:sldMk cId="675431206" sldId="381"/>
            <ac:spMk id="2" creationId="{AF818934-6DA9-9162-0E03-181E6C323808}"/>
          </ac:spMkLst>
        </pc:spChg>
        <pc:spChg chg="del mod">
          <ac:chgData name="Tony Lillico" userId="6184e4226da44385" providerId="LiveId" clId="{BDF9D34C-6CA8-44BD-A713-18C7855FE131}" dt="2024-10-19T17:45:14.163" v="434" actId="478"/>
          <ac:spMkLst>
            <pc:docMk/>
            <pc:sldMk cId="675431206" sldId="381"/>
            <ac:spMk id="3" creationId="{6BE3FCB5-E7E0-52F3-8511-37B13758740B}"/>
          </ac:spMkLst>
        </pc:spChg>
        <pc:spChg chg="add del mod ord">
          <ac:chgData name="Tony Lillico" userId="6184e4226da44385" providerId="LiveId" clId="{BDF9D34C-6CA8-44BD-A713-18C7855FE131}" dt="2024-10-19T17:45:34.412" v="435" actId="700"/>
          <ac:spMkLst>
            <pc:docMk/>
            <pc:sldMk cId="675431206" sldId="381"/>
            <ac:spMk id="5" creationId="{1C963BC4-6E8F-D03D-A8F9-D8B5A9B1FD67}"/>
          </ac:spMkLst>
        </pc:spChg>
        <pc:spChg chg="add mod ord">
          <ac:chgData name="Tony Lillico" userId="6184e4226da44385" providerId="LiveId" clId="{BDF9D34C-6CA8-44BD-A713-18C7855FE131}" dt="2024-10-19T18:01:03.700" v="860" actId="20577"/>
          <ac:spMkLst>
            <pc:docMk/>
            <pc:sldMk cId="675431206" sldId="381"/>
            <ac:spMk id="6" creationId="{F77C00C8-2AE3-BF06-9DB9-321CEBA444C4}"/>
          </ac:spMkLst>
        </pc:spChg>
        <pc:spChg chg="add del mod ord">
          <ac:chgData name="Tony Lillico" userId="6184e4226da44385" providerId="LiveId" clId="{BDF9D34C-6CA8-44BD-A713-18C7855FE131}" dt="2024-10-19T17:50:09.119" v="436"/>
          <ac:spMkLst>
            <pc:docMk/>
            <pc:sldMk cId="675431206" sldId="381"/>
            <ac:spMk id="7" creationId="{F3438D2A-BB44-664B-14C2-E7D6460DBF7B}"/>
          </ac:spMkLst>
        </pc:spChg>
        <pc:spChg chg="add del mod">
          <ac:chgData name="Tony Lillico" userId="6184e4226da44385" providerId="LiveId" clId="{BDF9D34C-6CA8-44BD-A713-18C7855FE131}" dt="2024-10-19T17:58:54.565" v="841"/>
          <ac:spMkLst>
            <pc:docMk/>
            <pc:sldMk cId="675431206" sldId="381"/>
            <ac:spMk id="10" creationId="{E8844D73-B76F-6CF4-4599-130D0B28AF4C}"/>
          </ac:spMkLst>
        </pc:spChg>
        <pc:picChg chg="add del mod">
          <ac:chgData name="Tony Lillico" userId="6184e4226da44385" providerId="LiveId" clId="{BDF9D34C-6CA8-44BD-A713-18C7855FE131}" dt="2024-10-19T17:55:36.216" v="839" actId="478"/>
          <ac:picMkLst>
            <pc:docMk/>
            <pc:sldMk cId="675431206" sldId="381"/>
            <ac:picMk id="8" creationId="{E553B23D-41AA-0B6E-8F90-D7BB297323CA}"/>
          </ac:picMkLst>
        </pc:picChg>
        <pc:picChg chg="add mod">
          <ac:chgData name="Tony Lillico" userId="6184e4226da44385" providerId="LiveId" clId="{BDF9D34C-6CA8-44BD-A713-18C7855FE131}" dt="2024-10-19T17:59:00.163" v="843" actId="1076"/>
          <ac:picMkLst>
            <pc:docMk/>
            <pc:sldMk cId="675431206" sldId="381"/>
            <ac:picMk id="11" creationId="{7E83F55C-2A41-6FCA-0D69-6B5D42E7B5C6}"/>
          </ac:picMkLst>
        </pc:picChg>
      </pc:sldChg>
      <pc:sldChg chg="add">
        <pc:chgData name="Tony Lillico" userId="6184e4226da44385" providerId="LiveId" clId="{BDF9D34C-6CA8-44BD-A713-18C7855FE131}" dt="2024-10-19T17:44:58.208" v="421" actId="2890"/>
        <pc:sldMkLst>
          <pc:docMk/>
          <pc:sldMk cId="32545207" sldId="382"/>
        </pc:sldMkLst>
      </pc:sldChg>
      <pc:sldChg chg="addSp del delDesignElem">
        <pc:chgData name="Tony Lillico" userId="6184e4226da44385" providerId="LiveId" clId="{BDF9D34C-6CA8-44BD-A713-18C7855FE131}" dt="2024-10-19T17:43:50.811" v="396"/>
        <pc:sldMkLst>
          <pc:docMk/>
          <pc:sldMk cId="2332721256" sldId="382"/>
        </pc:sldMkLst>
        <pc:spChg chg="add">
          <ac:chgData name="Tony Lillico" userId="6184e4226da44385" providerId="LiveId" clId="{BDF9D34C-6CA8-44BD-A713-18C7855FE131}" dt="2024-10-19T17:43:50.811" v="396"/>
          <ac:spMkLst>
            <pc:docMk/>
            <pc:sldMk cId="2332721256" sldId="382"/>
            <ac:spMk id="9" creationId="{B4D8E382-A34F-0B27-DB08-5A84CEFDA1CF}"/>
          </ac:spMkLst>
        </pc:spChg>
        <pc:spChg chg="add">
          <ac:chgData name="Tony Lillico" userId="6184e4226da44385" providerId="LiveId" clId="{BDF9D34C-6CA8-44BD-A713-18C7855FE131}" dt="2024-10-19T17:43:50.811" v="396"/>
          <ac:spMkLst>
            <pc:docMk/>
            <pc:sldMk cId="2332721256" sldId="382"/>
            <ac:spMk id="11" creationId="{F8ED93B6-C048-C497-35F9-1C6C75B048A1}"/>
          </ac:spMkLst>
        </pc:spChg>
        <pc:spChg chg="add">
          <ac:chgData name="Tony Lillico" userId="6184e4226da44385" providerId="LiveId" clId="{BDF9D34C-6CA8-44BD-A713-18C7855FE131}" dt="2024-10-19T17:43:50.811" v="396"/>
          <ac:spMkLst>
            <pc:docMk/>
            <pc:sldMk cId="2332721256" sldId="382"/>
            <ac:spMk id="13" creationId="{BBC6BE62-19FA-FB80-C386-C16702392C05}"/>
          </ac:spMkLst>
        </pc:spChg>
        <pc:grpChg chg="add">
          <ac:chgData name="Tony Lillico" userId="6184e4226da44385" providerId="LiveId" clId="{BDF9D34C-6CA8-44BD-A713-18C7855FE131}" dt="2024-10-19T17:43:50.811" v="396"/>
          <ac:grpSpMkLst>
            <pc:docMk/>
            <pc:sldMk cId="2332721256" sldId="382"/>
            <ac:grpSpMk id="15" creationId="{FEC0CF98-62B6-98E6-DB06-A4A1093E5C82}"/>
          </ac:grpSpMkLst>
        </pc:grpChg>
      </pc:sldChg>
      <pc:sldChg chg="modSp del mod">
        <pc:chgData name="Tony Lillico" userId="6184e4226da44385" providerId="LiveId" clId="{BDF9D34C-6CA8-44BD-A713-18C7855FE131}" dt="2024-10-19T17:44:32.451" v="420" actId="47"/>
        <pc:sldMkLst>
          <pc:docMk/>
          <pc:sldMk cId="2645978380" sldId="382"/>
        </pc:sldMkLst>
        <pc:spChg chg="mod">
          <ac:chgData name="Tony Lillico" userId="6184e4226da44385" providerId="LiveId" clId="{BDF9D34C-6CA8-44BD-A713-18C7855FE131}" dt="2024-10-19T17:44:23.937" v="419" actId="20577"/>
          <ac:spMkLst>
            <pc:docMk/>
            <pc:sldMk cId="2645978380" sldId="382"/>
            <ac:spMk id="10" creationId="{E5E07D1B-E646-B7F0-8E6F-9C99D052180C}"/>
          </ac:spMkLst>
        </pc:spChg>
        <pc:picChg chg="mod">
          <ac:chgData name="Tony Lillico" userId="6184e4226da44385" providerId="LiveId" clId="{BDF9D34C-6CA8-44BD-A713-18C7855FE131}" dt="2024-10-19T17:43:59.740" v="397" actId="1076"/>
          <ac:picMkLst>
            <pc:docMk/>
            <pc:sldMk cId="2645978380" sldId="382"/>
            <ac:picMk id="5" creationId="{B2C5F9CC-35BF-02FB-A773-0FE6C4F04763}"/>
          </ac:picMkLst>
        </pc:picChg>
      </pc:sldChg>
      <pc:sldChg chg="modSp mod">
        <pc:chgData name="Tony Lillico" userId="6184e4226da44385" providerId="LiveId" clId="{BDF9D34C-6CA8-44BD-A713-18C7855FE131}" dt="2024-11-01T13:09:50.342" v="895" actId="313"/>
        <pc:sldMkLst>
          <pc:docMk/>
          <pc:sldMk cId="2037602486" sldId="394"/>
        </pc:sldMkLst>
        <pc:spChg chg="mod">
          <ac:chgData name="Tony Lillico" userId="6184e4226da44385" providerId="LiveId" clId="{BDF9D34C-6CA8-44BD-A713-18C7855FE131}" dt="2024-11-01T13:09:50.342" v="895" actId="313"/>
          <ac:spMkLst>
            <pc:docMk/>
            <pc:sldMk cId="2037602486" sldId="394"/>
            <ac:spMk id="5" creationId="{E7BF5AB7-EF91-5E58-8342-41AB04378BAC}"/>
          </ac:spMkLst>
        </pc:spChg>
      </pc:sldChg>
    </pc:docChg>
  </pc:docChgLst>
  <pc:docChgLst>
    <pc:chgData name="Tony Lillico" userId="6184e4226da44385" providerId="LiveId" clId="{154FFF44-2088-430E-B14F-0DBE065CAC95}"/>
    <pc:docChg chg="undo redo custSel addSld delSld modSld sldOrd">
      <pc:chgData name="Tony Lillico" userId="6184e4226da44385" providerId="LiveId" clId="{154FFF44-2088-430E-B14F-0DBE065CAC95}" dt="2024-10-20T13:03:15.319" v="5216" actId="404"/>
      <pc:docMkLst>
        <pc:docMk/>
      </pc:docMkLst>
      <pc:sldChg chg="modSp mod">
        <pc:chgData name="Tony Lillico" userId="6184e4226da44385" providerId="LiveId" clId="{154FFF44-2088-430E-B14F-0DBE065CAC95}" dt="2024-10-20T09:06:10.526" v="432" actId="1076"/>
        <pc:sldMkLst>
          <pc:docMk/>
          <pc:sldMk cId="2466312706" sldId="258"/>
        </pc:sldMkLst>
        <pc:spChg chg="mod">
          <ac:chgData name="Tony Lillico" userId="6184e4226da44385" providerId="LiveId" clId="{154FFF44-2088-430E-B14F-0DBE065CAC95}" dt="2024-10-20T09:04:48.431" v="429" actId="20577"/>
          <ac:spMkLst>
            <pc:docMk/>
            <pc:sldMk cId="2466312706" sldId="258"/>
            <ac:spMk id="2" creationId="{118337AF-B608-2120-E882-85C93182EE6B}"/>
          </ac:spMkLst>
        </pc:spChg>
        <pc:spChg chg="mod">
          <ac:chgData name="Tony Lillico" userId="6184e4226da44385" providerId="LiveId" clId="{154FFF44-2088-430E-B14F-0DBE065CAC95}" dt="2024-10-20T09:06:10.526" v="432" actId="1076"/>
          <ac:spMkLst>
            <pc:docMk/>
            <pc:sldMk cId="2466312706" sldId="258"/>
            <ac:spMk id="5" creationId="{419672D9-3F91-B9A9-E085-5EC801EE0649}"/>
          </ac:spMkLst>
        </pc:spChg>
        <pc:spChg chg="mod">
          <ac:chgData name="Tony Lillico" userId="6184e4226da44385" providerId="LiveId" clId="{154FFF44-2088-430E-B14F-0DBE065CAC95}" dt="2024-10-20T09:06:04.054" v="431" actId="1076"/>
          <ac:spMkLst>
            <pc:docMk/>
            <pc:sldMk cId="2466312706" sldId="258"/>
            <ac:spMk id="6" creationId="{0C601389-5CAF-F29C-1659-1C6747D60C58}"/>
          </ac:spMkLst>
        </pc:spChg>
        <pc:grpChg chg="mod">
          <ac:chgData name="Tony Lillico" userId="6184e4226da44385" providerId="LiveId" clId="{154FFF44-2088-430E-B14F-0DBE065CAC95}" dt="2024-10-20T09:05:49.743" v="430" actId="1076"/>
          <ac:grpSpMkLst>
            <pc:docMk/>
            <pc:sldMk cId="2466312706" sldId="258"/>
            <ac:grpSpMk id="13" creationId="{F9A6EDE1-2448-CB0A-953B-E6CABFEEA495}"/>
          </ac:grpSpMkLst>
        </pc:grpChg>
      </pc:sldChg>
      <pc:sldChg chg="modSp del mod">
        <pc:chgData name="Tony Lillico" userId="6184e4226da44385" providerId="LiveId" clId="{154FFF44-2088-430E-B14F-0DBE065CAC95}" dt="2024-10-20T12:41:45.564" v="5076" actId="47"/>
        <pc:sldMkLst>
          <pc:docMk/>
          <pc:sldMk cId="2384352785" sldId="259"/>
        </pc:sldMkLst>
        <pc:graphicFrameChg chg="mod modGraphic">
          <ac:chgData name="Tony Lillico" userId="6184e4226da44385" providerId="LiveId" clId="{154FFF44-2088-430E-B14F-0DBE065CAC95}" dt="2024-10-20T12:41:28.783" v="5075" actId="14100"/>
          <ac:graphicFrameMkLst>
            <pc:docMk/>
            <pc:sldMk cId="2384352785" sldId="259"/>
            <ac:graphicFrameMk id="4" creationId="{995BBAF1-CFD7-C5C4-F94B-363531F93C2E}"/>
          </ac:graphicFrameMkLst>
        </pc:graphicFrameChg>
      </pc:sldChg>
      <pc:sldChg chg="modSp mod">
        <pc:chgData name="Tony Lillico" userId="6184e4226da44385" providerId="LiveId" clId="{154FFF44-2088-430E-B14F-0DBE065CAC95}" dt="2024-10-20T13:03:15.319" v="5216" actId="404"/>
        <pc:sldMkLst>
          <pc:docMk/>
          <pc:sldMk cId="890101204" sldId="261"/>
        </pc:sldMkLst>
        <pc:spChg chg="mod">
          <ac:chgData name="Tony Lillico" userId="6184e4226da44385" providerId="LiveId" clId="{154FFF44-2088-430E-B14F-0DBE065CAC95}" dt="2024-10-20T13:03:15.319" v="5216" actId="404"/>
          <ac:spMkLst>
            <pc:docMk/>
            <pc:sldMk cId="890101204" sldId="261"/>
            <ac:spMk id="2" creationId="{E492E1F4-8288-1B8E-CBFE-B9E9CAA8F3E8}"/>
          </ac:spMkLst>
        </pc:spChg>
        <pc:graphicFrameChg chg="mod modGraphic">
          <ac:chgData name="Tony Lillico" userId="6184e4226da44385" providerId="LiveId" clId="{154FFF44-2088-430E-B14F-0DBE065CAC95}" dt="2024-10-20T12:43:58.439" v="5131" actId="20577"/>
          <ac:graphicFrameMkLst>
            <pc:docMk/>
            <pc:sldMk cId="890101204" sldId="261"/>
            <ac:graphicFrameMk id="6" creationId="{134E767D-98D3-0EA4-E890-4CF769669E48}"/>
          </ac:graphicFrameMkLst>
        </pc:graphicFrameChg>
      </pc:sldChg>
      <pc:sldChg chg="delSp modSp mod">
        <pc:chgData name="Tony Lillico" userId="6184e4226da44385" providerId="LiveId" clId="{154FFF44-2088-430E-B14F-0DBE065CAC95}" dt="2024-10-20T12:35:43.487" v="5038" actId="478"/>
        <pc:sldMkLst>
          <pc:docMk/>
          <pc:sldMk cId="1831455131" sldId="369"/>
        </pc:sldMkLst>
        <pc:spChg chg="mod">
          <ac:chgData name="Tony Lillico" userId="6184e4226da44385" providerId="LiveId" clId="{154FFF44-2088-430E-B14F-0DBE065CAC95}" dt="2024-10-20T12:35:42.093" v="5037" actId="27636"/>
          <ac:spMkLst>
            <pc:docMk/>
            <pc:sldMk cId="1831455131" sldId="369"/>
            <ac:spMk id="3" creationId="{956C5EC2-9BCD-45AB-7D54-4393AECC6889}"/>
          </ac:spMkLst>
        </pc:spChg>
        <pc:picChg chg="del">
          <ac:chgData name="Tony Lillico" userId="6184e4226da44385" providerId="LiveId" clId="{154FFF44-2088-430E-B14F-0DBE065CAC95}" dt="2024-10-20T12:35:43.487" v="5038" actId="478"/>
          <ac:picMkLst>
            <pc:docMk/>
            <pc:sldMk cId="1831455131" sldId="369"/>
            <ac:picMk id="5" creationId="{EA209BA7-782F-0A90-F6FE-CC4EF862B54B}"/>
          </ac:picMkLst>
        </pc:picChg>
      </pc:sldChg>
      <pc:sldChg chg="addSp delSp modSp mod">
        <pc:chgData name="Tony Lillico" userId="6184e4226da44385" providerId="LiveId" clId="{154FFF44-2088-430E-B14F-0DBE065CAC95}" dt="2024-10-20T11:00:36.933" v="1638" actId="14100"/>
        <pc:sldMkLst>
          <pc:docMk/>
          <pc:sldMk cId="4226195024" sldId="370"/>
        </pc:sldMkLst>
        <pc:spChg chg="mod">
          <ac:chgData name="Tony Lillico" userId="6184e4226da44385" providerId="LiveId" clId="{154FFF44-2088-430E-B14F-0DBE065CAC95}" dt="2024-10-20T10:52:23.916" v="1278" actId="20577"/>
          <ac:spMkLst>
            <pc:docMk/>
            <pc:sldMk cId="4226195024" sldId="370"/>
            <ac:spMk id="2" creationId="{118337AF-B608-2120-E882-85C93182EE6B}"/>
          </ac:spMkLst>
        </pc:spChg>
        <pc:spChg chg="add mod">
          <ac:chgData name="Tony Lillico" userId="6184e4226da44385" providerId="LiveId" clId="{154FFF44-2088-430E-B14F-0DBE065CAC95}" dt="2024-10-20T11:00:36.933" v="1638" actId="14100"/>
          <ac:spMkLst>
            <pc:docMk/>
            <pc:sldMk cId="4226195024" sldId="370"/>
            <ac:spMk id="5" creationId="{EA064F40-E57B-6FA7-33AD-05066CD23900}"/>
          </ac:spMkLst>
        </pc:spChg>
        <pc:spChg chg="del mod">
          <ac:chgData name="Tony Lillico" userId="6184e4226da44385" providerId="LiveId" clId="{154FFF44-2088-430E-B14F-0DBE065CAC95}" dt="2024-10-20T10:52:33.317" v="1279" actId="478"/>
          <ac:spMkLst>
            <pc:docMk/>
            <pc:sldMk cId="4226195024" sldId="370"/>
            <ac:spMk id="6" creationId="{0C601389-5CAF-F29C-1659-1C6747D60C58}"/>
          </ac:spMkLst>
        </pc:spChg>
        <pc:grpChg chg="del">
          <ac:chgData name="Tony Lillico" userId="6184e4226da44385" providerId="LiveId" clId="{154FFF44-2088-430E-B14F-0DBE065CAC95}" dt="2024-10-20T08:59:07.537" v="403" actId="478"/>
          <ac:grpSpMkLst>
            <pc:docMk/>
            <pc:sldMk cId="4226195024" sldId="370"/>
            <ac:grpSpMk id="23" creationId="{68648D87-7ABE-98E1-6833-4B531B5E040E}"/>
          </ac:grpSpMkLst>
        </pc:grpChg>
        <pc:picChg chg="add mod">
          <ac:chgData name="Tony Lillico" userId="6184e4226da44385" providerId="LiveId" clId="{154FFF44-2088-430E-B14F-0DBE065CAC95}" dt="2024-10-20T10:54:31.545" v="1284" actId="1076"/>
          <ac:picMkLst>
            <pc:docMk/>
            <pc:sldMk cId="4226195024" sldId="370"/>
            <ac:picMk id="4" creationId="{E750532C-AE09-171D-CF3C-EF94CA58F29F}"/>
          </ac:picMkLst>
        </pc:picChg>
      </pc:sldChg>
      <pc:sldChg chg="del">
        <pc:chgData name="Tony Lillico" userId="6184e4226da44385" providerId="LiveId" clId="{154FFF44-2088-430E-B14F-0DBE065CAC95}" dt="2024-10-20T11:58:56.627" v="4674" actId="47"/>
        <pc:sldMkLst>
          <pc:docMk/>
          <pc:sldMk cId="3459155424" sldId="371"/>
        </pc:sldMkLst>
      </pc:sldChg>
      <pc:sldChg chg="del">
        <pc:chgData name="Tony Lillico" userId="6184e4226da44385" providerId="LiveId" clId="{154FFF44-2088-430E-B14F-0DBE065CAC95}" dt="2024-10-20T11:59:05.727" v="4679" actId="47"/>
        <pc:sldMkLst>
          <pc:docMk/>
          <pc:sldMk cId="3779152818" sldId="372"/>
        </pc:sldMkLst>
      </pc:sldChg>
      <pc:sldChg chg="del">
        <pc:chgData name="Tony Lillico" userId="6184e4226da44385" providerId="LiveId" clId="{154FFF44-2088-430E-B14F-0DBE065CAC95}" dt="2024-10-20T11:59:03.847" v="4677" actId="47"/>
        <pc:sldMkLst>
          <pc:docMk/>
          <pc:sldMk cId="2024777584" sldId="373"/>
        </pc:sldMkLst>
      </pc:sldChg>
      <pc:sldChg chg="del">
        <pc:chgData name="Tony Lillico" userId="6184e4226da44385" providerId="LiveId" clId="{154FFF44-2088-430E-B14F-0DBE065CAC95}" dt="2024-10-20T11:58:48.330" v="4673" actId="47"/>
        <pc:sldMkLst>
          <pc:docMk/>
          <pc:sldMk cId="1376916469" sldId="374"/>
        </pc:sldMkLst>
      </pc:sldChg>
      <pc:sldChg chg="del">
        <pc:chgData name="Tony Lillico" userId="6184e4226da44385" providerId="LiveId" clId="{154FFF44-2088-430E-B14F-0DBE065CAC95}" dt="2024-10-20T11:59:06.950" v="4680" actId="47"/>
        <pc:sldMkLst>
          <pc:docMk/>
          <pc:sldMk cId="180359814" sldId="375"/>
        </pc:sldMkLst>
      </pc:sldChg>
      <pc:sldChg chg="addSp delSp modSp mod">
        <pc:chgData name="Tony Lillico" userId="6184e4226da44385" providerId="LiveId" clId="{154FFF44-2088-430E-B14F-0DBE065CAC95}" dt="2024-10-20T12:27:40.062" v="4890" actId="1076"/>
        <pc:sldMkLst>
          <pc:docMk/>
          <pc:sldMk cId="2845142668" sldId="376"/>
        </pc:sldMkLst>
        <pc:spChg chg="mod">
          <ac:chgData name="Tony Lillico" userId="6184e4226da44385" providerId="LiveId" clId="{154FFF44-2088-430E-B14F-0DBE065CAC95}" dt="2024-10-20T11:59:40.286" v="4716" actId="20577"/>
          <ac:spMkLst>
            <pc:docMk/>
            <pc:sldMk cId="2845142668" sldId="376"/>
            <ac:spMk id="2" creationId="{118337AF-B608-2120-E882-85C93182EE6B}"/>
          </ac:spMkLst>
        </pc:spChg>
        <pc:spChg chg="add del mod">
          <ac:chgData name="Tony Lillico" userId="6184e4226da44385" providerId="LiveId" clId="{154FFF44-2088-430E-B14F-0DBE065CAC95}" dt="2024-10-20T12:17:57.145" v="4747" actId="478"/>
          <ac:spMkLst>
            <pc:docMk/>
            <pc:sldMk cId="2845142668" sldId="376"/>
            <ac:spMk id="3" creationId="{08717DAD-40B5-F1FF-802A-1B76D59229A4}"/>
          </ac:spMkLst>
        </pc:spChg>
        <pc:spChg chg="del mod">
          <ac:chgData name="Tony Lillico" userId="6184e4226da44385" providerId="LiveId" clId="{154FFF44-2088-430E-B14F-0DBE065CAC95}" dt="2024-10-20T11:59:23.507" v="4684" actId="478"/>
          <ac:spMkLst>
            <pc:docMk/>
            <pc:sldMk cId="2845142668" sldId="376"/>
            <ac:spMk id="4" creationId="{28789445-2FEC-C0F3-9FDE-BB4E9FF8F939}"/>
          </ac:spMkLst>
        </pc:spChg>
        <pc:spChg chg="add mod">
          <ac:chgData name="Tony Lillico" userId="6184e4226da44385" providerId="LiveId" clId="{154FFF44-2088-430E-B14F-0DBE065CAC95}" dt="2024-10-20T12:27:40.062" v="4890" actId="1076"/>
          <ac:spMkLst>
            <pc:docMk/>
            <pc:sldMk cId="2845142668" sldId="376"/>
            <ac:spMk id="11" creationId="{E0642FDF-6E09-0073-8531-5D89BAB37825}"/>
          </ac:spMkLst>
        </pc:spChg>
        <pc:picChg chg="del">
          <ac:chgData name="Tony Lillico" userId="6184e4226da44385" providerId="LiveId" clId="{154FFF44-2088-430E-B14F-0DBE065CAC95}" dt="2024-10-20T11:59:20.117" v="4682" actId="478"/>
          <ac:picMkLst>
            <pc:docMk/>
            <pc:sldMk cId="2845142668" sldId="376"/>
            <ac:picMk id="5" creationId="{8F6215BD-20D2-C6AF-3C94-4CB531D77695}"/>
          </ac:picMkLst>
        </pc:picChg>
        <pc:picChg chg="add mod">
          <ac:chgData name="Tony Lillico" userId="6184e4226da44385" providerId="LiveId" clId="{154FFF44-2088-430E-B14F-0DBE065CAC95}" dt="2024-10-20T12:27:22.757" v="4884" actId="1076"/>
          <ac:picMkLst>
            <pc:docMk/>
            <pc:sldMk cId="2845142668" sldId="376"/>
            <ac:picMk id="7" creationId="{5C556BDC-6E96-61DF-46A9-13E5BEC5DAE7}"/>
          </ac:picMkLst>
        </pc:picChg>
        <pc:picChg chg="del">
          <ac:chgData name="Tony Lillico" userId="6184e4226da44385" providerId="LiveId" clId="{154FFF44-2088-430E-B14F-0DBE065CAC95}" dt="2024-10-20T11:59:19.085" v="4681" actId="478"/>
          <ac:picMkLst>
            <pc:docMk/>
            <pc:sldMk cId="2845142668" sldId="376"/>
            <ac:picMk id="8" creationId="{F19EF7F4-4C00-6955-ACEC-C70FCD316CAD}"/>
          </ac:picMkLst>
        </pc:picChg>
        <pc:picChg chg="add del mod">
          <ac:chgData name="Tony Lillico" userId="6184e4226da44385" providerId="LiveId" clId="{154FFF44-2088-430E-B14F-0DBE065CAC95}" dt="2024-10-20T12:27:09.963" v="4879" actId="21"/>
          <ac:picMkLst>
            <pc:docMk/>
            <pc:sldMk cId="2845142668" sldId="376"/>
            <ac:picMk id="10" creationId="{954F7BC1-69C6-8E5B-A677-B4B2C24957E3}"/>
          </ac:picMkLst>
        </pc:picChg>
      </pc:sldChg>
      <pc:sldChg chg="del">
        <pc:chgData name="Tony Lillico" userId="6184e4226da44385" providerId="LiveId" clId="{154FFF44-2088-430E-B14F-0DBE065CAC95}" dt="2024-10-20T11:59:04.862" v="4678" actId="47"/>
        <pc:sldMkLst>
          <pc:docMk/>
          <pc:sldMk cId="3164209755" sldId="377"/>
        </pc:sldMkLst>
      </pc:sldChg>
      <pc:sldChg chg="del">
        <pc:chgData name="Tony Lillico" userId="6184e4226da44385" providerId="LiveId" clId="{154FFF44-2088-430E-B14F-0DBE065CAC95}" dt="2024-10-20T11:59:01.854" v="4676" actId="47"/>
        <pc:sldMkLst>
          <pc:docMk/>
          <pc:sldMk cId="1630320005" sldId="378"/>
        </pc:sldMkLst>
      </pc:sldChg>
      <pc:sldChg chg="del">
        <pc:chgData name="Tony Lillico" userId="6184e4226da44385" providerId="LiveId" clId="{154FFF44-2088-430E-B14F-0DBE065CAC95}" dt="2024-10-20T11:59:01.149" v="4675" actId="47"/>
        <pc:sldMkLst>
          <pc:docMk/>
          <pc:sldMk cId="2437349232" sldId="379"/>
        </pc:sldMkLst>
      </pc:sldChg>
      <pc:sldChg chg="modSp add del mod">
        <pc:chgData name="Tony Lillico" userId="6184e4226da44385" providerId="LiveId" clId="{154FFF44-2088-430E-B14F-0DBE065CAC95}" dt="2024-10-20T08:54:49.520" v="331" actId="47"/>
        <pc:sldMkLst>
          <pc:docMk/>
          <pc:sldMk cId="675431206" sldId="381"/>
        </pc:sldMkLst>
        <pc:spChg chg="mod">
          <ac:chgData name="Tony Lillico" userId="6184e4226da44385" providerId="LiveId" clId="{154FFF44-2088-430E-B14F-0DBE065CAC95}" dt="2024-10-20T08:51:16.280" v="185" actId="6549"/>
          <ac:spMkLst>
            <pc:docMk/>
            <pc:sldMk cId="675431206" sldId="381"/>
            <ac:spMk id="6" creationId="{F77C00C8-2AE3-BF06-9DB9-321CEBA444C4}"/>
          </ac:spMkLst>
        </pc:spChg>
      </pc:sldChg>
      <pc:sldChg chg="modSp mod">
        <pc:chgData name="Tony Lillico" userId="6184e4226da44385" providerId="LiveId" clId="{154FFF44-2088-430E-B14F-0DBE065CAC95}" dt="2024-10-20T08:41:38.582" v="53" actId="20577"/>
        <pc:sldMkLst>
          <pc:docMk/>
          <pc:sldMk cId="32545207" sldId="382"/>
        </pc:sldMkLst>
        <pc:spChg chg="mod">
          <ac:chgData name="Tony Lillico" userId="6184e4226da44385" providerId="LiveId" clId="{154FFF44-2088-430E-B14F-0DBE065CAC95}" dt="2024-10-20T08:41:38.582" v="53" actId="20577"/>
          <ac:spMkLst>
            <pc:docMk/>
            <pc:sldMk cId="32545207" sldId="382"/>
            <ac:spMk id="3" creationId="{833C79A0-1CF2-49A9-E95D-32114B79C641}"/>
          </ac:spMkLst>
        </pc:spChg>
      </pc:sldChg>
      <pc:sldChg chg="addSp delSp modSp new add del mod">
        <pc:chgData name="Tony Lillico" userId="6184e4226da44385" providerId="LiveId" clId="{154FFF44-2088-430E-B14F-0DBE065CAC95}" dt="2024-10-20T12:35:19.117" v="5035"/>
        <pc:sldMkLst>
          <pc:docMk/>
          <pc:sldMk cId="4263151925" sldId="383"/>
        </pc:sldMkLst>
        <pc:spChg chg="del">
          <ac:chgData name="Tony Lillico" userId="6184e4226da44385" providerId="LiveId" clId="{154FFF44-2088-430E-B14F-0DBE065CAC95}" dt="2024-10-20T08:42:58.696" v="55" actId="478"/>
          <ac:spMkLst>
            <pc:docMk/>
            <pc:sldMk cId="4263151925" sldId="383"/>
            <ac:spMk id="2" creationId="{826BB436-97D9-6014-777D-AA1E6C51B20F}"/>
          </ac:spMkLst>
        </pc:spChg>
        <pc:spChg chg="del">
          <ac:chgData name="Tony Lillico" userId="6184e4226da44385" providerId="LiveId" clId="{154FFF44-2088-430E-B14F-0DBE065CAC95}" dt="2024-10-20T08:43:00.655" v="56" actId="478"/>
          <ac:spMkLst>
            <pc:docMk/>
            <pc:sldMk cId="4263151925" sldId="383"/>
            <ac:spMk id="3" creationId="{B1011E69-23ED-A081-E4AF-2C04DAC58AC0}"/>
          </ac:spMkLst>
        </pc:spChg>
        <pc:spChg chg="add del mod">
          <ac:chgData name="Tony Lillico" userId="6184e4226da44385" providerId="LiveId" clId="{154FFF44-2088-430E-B14F-0DBE065CAC95}" dt="2024-10-20T12:35:19.117" v="5035"/>
          <ac:spMkLst>
            <pc:docMk/>
            <pc:sldMk cId="4263151925" sldId="383"/>
            <ac:spMk id="4" creationId="{A9F81DE4-B639-AEFA-D560-CBF027E3B484}"/>
          </ac:spMkLst>
        </pc:spChg>
      </pc:sldChg>
      <pc:sldChg chg="addSp delSp modSp add mod">
        <pc:chgData name="Tony Lillico" userId="6184e4226da44385" providerId="LiveId" clId="{154FFF44-2088-430E-B14F-0DBE065CAC95}" dt="2024-10-20T12:34:14.594" v="5023" actId="20577"/>
        <pc:sldMkLst>
          <pc:docMk/>
          <pc:sldMk cId="1550776770" sldId="384"/>
        </pc:sldMkLst>
        <pc:spChg chg="mod">
          <ac:chgData name="Tony Lillico" userId="6184e4226da44385" providerId="LiveId" clId="{154FFF44-2088-430E-B14F-0DBE065CAC95}" dt="2024-10-20T08:45:50.535" v="84" actId="20577"/>
          <ac:spMkLst>
            <pc:docMk/>
            <pc:sldMk cId="1550776770" sldId="384"/>
            <ac:spMk id="2" creationId="{3B3869DA-D40C-8C89-3813-A544E4226C41}"/>
          </ac:spMkLst>
        </pc:spChg>
        <pc:spChg chg="add del mod">
          <ac:chgData name="Tony Lillico" userId="6184e4226da44385" providerId="LiveId" clId="{154FFF44-2088-430E-B14F-0DBE065CAC95}" dt="2024-10-20T08:52:06.112" v="187" actId="478"/>
          <ac:spMkLst>
            <pc:docMk/>
            <pc:sldMk cId="1550776770" sldId="384"/>
            <ac:spMk id="4" creationId="{C674D166-A685-B543-B79E-28C74A7E76B2}"/>
          </ac:spMkLst>
        </pc:spChg>
        <pc:spChg chg="mod">
          <ac:chgData name="Tony Lillico" userId="6184e4226da44385" providerId="LiveId" clId="{154FFF44-2088-430E-B14F-0DBE065CAC95}" dt="2024-10-20T12:34:14.594" v="5023" actId="20577"/>
          <ac:spMkLst>
            <pc:docMk/>
            <pc:sldMk cId="1550776770" sldId="384"/>
            <ac:spMk id="6" creationId="{F0E63B23-6BE0-DF3D-D38D-E6A9B3233B8F}"/>
          </ac:spMkLst>
        </pc:spChg>
        <pc:picChg chg="del">
          <ac:chgData name="Tony Lillico" userId="6184e4226da44385" providerId="LiveId" clId="{154FFF44-2088-430E-B14F-0DBE065CAC95}" dt="2024-10-20T08:51:56.405" v="186" actId="478"/>
          <ac:picMkLst>
            <pc:docMk/>
            <pc:sldMk cId="1550776770" sldId="384"/>
            <ac:picMk id="11" creationId="{1F3ABC11-60EB-7CEF-8AB3-F63C57CEC5B1}"/>
          </ac:picMkLst>
        </pc:picChg>
      </pc:sldChg>
      <pc:sldChg chg="addSp delSp modSp add mod">
        <pc:chgData name="Tony Lillico" userId="6184e4226da44385" providerId="LiveId" clId="{154FFF44-2088-430E-B14F-0DBE065CAC95}" dt="2024-10-20T11:47:04.112" v="4051" actId="313"/>
        <pc:sldMkLst>
          <pc:docMk/>
          <pc:sldMk cId="2795279894" sldId="385"/>
        </pc:sldMkLst>
        <pc:spChg chg="mod">
          <ac:chgData name="Tony Lillico" userId="6184e4226da44385" providerId="LiveId" clId="{154FFF44-2088-430E-B14F-0DBE065CAC95}" dt="2024-10-20T11:39:45.293" v="3669" actId="20577"/>
          <ac:spMkLst>
            <pc:docMk/>
            <pc:sldMk cId="2795279894" sldId="385"/>
            <ac:spMk id="2" creationId="{D323515B-029C-63B4-4883-36E804DBD9C6}"/>
          </ac:spMkLst>
        </pc:spChg>
        <pc:spChg chg="add mod">
          <ac:chgData name="Tony Lillico" userId="6184e4226da44385" providerId="LiveId" clId="{154FFF44-2088-430E-B14F-0DBE065CAC95}" dt="2024-10-20T11:47:04.112" v="4051" actId="313"/>
          <ac:spMkLst>
            <pc:docMk/>
            <pc:sldMk cId="2795279894" sldId="385"/>
            <ac:spMk id="5" creationId="{0B5F52F2-50E8-5CB7-132D-B89A119E6FAC}"/>
          </ac:spMkLst>
        </pc:spChg>
        <pc:spChg chg="del mod">
          <ac:chgData name="Tony Lillico" userId="6184e4226da44385" providerId="LiveId" clId="{154FFF44-2088-430E-B14F-0DBE065CAC95}" dt="2024-10-20T11:39:08.932" v="3647" actId="478"/>
          <ac:spMkLst>
            <pc:docMk/>
            <pc:sldMk cId="2795279894" sldId="385"/>
            <ac:spMk id="6" creationId="{D169CB67-B2B3-BCC7-3385-00520C0A2772}"/>
          </ac:spMkLst>
        </pc:spChg>
        <pc:picChg chg="add mod">
          <ac:chgData name="Tony Lillico" userId="6184e4226da44385" providerId="LiveId" clId="{154FFF44-2088-430E-B14F-0DBE065CAC95}" dt="2024-10-20T11:40:57.044" v="3672" actId="1076"/>
          <ac:picMkLst>
            <pc:docMk/>
            <pc:sldMk cId="2795279894" sldId="385"/>
            <ac:picMk id="4" creationId="{2BFB2AF3-A973-5BE8-190B-DFF1B18FD252}"/>
          </ac:picMkLst>
        </pc:picChg>
      </pc:sldChg>
      <pc:sldChg chg="addSp delSp modSp add mod">
        <pc:chgData name="Tony Lillico" userId="6184e4226da44385" providerId="LiveId" clId="{154FFF44-2088-430E-B14F-0DBE065CAC95}" dt="2024-10-20T11:05:25.458" v="1953" actId="1076"/>
        <pc:sldMkLst>
          <pc:docMk/>
          <pc:sldMk cId="1151469308" sldId="386"/>
        </pc:sldMkLst>
        <pc:spChg chg="mod">
          <ac:chgData name="Tony Lillico" userId="6184e4226da44385" providerId="LiveId" clId="{154FFF44-2088-430E-B14F-0DBE065CAC95}" dt="2024-10-20T10:57:35.179" v="1383" actId="20577"/>
          <ac:spMkLst>
            <pc:docMk/>
            <pc:sldMk cId="1151469308" sldId="386"/>
            <ac:spMk id="2" creationId="{0658502E-D509-D184-7937-E634B961DB5E}"/>
          </ac:spMkLst>
        </pc:spChg>
        <pc:spChg chg="del">
          <ac:chgData name="Tony Lillico" userId="6184e4226da44385" providerId="LiveId" clId="{154FFF44-2088-430E-B14F-0DBE065CAC95}" dt="2024-10-20T10:56:20.427" v="1364" actId="478"/>
          <ac:spMkLst>
            <pc:docMk/>
            <pc:sldMk cId="1151469308" sldId="386"/>
            <ac:spMk id="5" creationId="{DC4BB5A3-964F-5274-3670-6A4DD28898FA}"/>
          </ac:spMkLst>
        </pc:spChg>
        <pc:spChg chg="add mod">
          <ac:chgData name="Tony Lillico" userId="6184e4226da44385" providerId="LiveId" clId="{154FFF44-2088-430E-B14F-0DBE065CAC95}" dt="2024-10-20T11:04:47.413" v="1952" actId="6549"/>
          <ac:spMkLst>
            <pc:docMk/>
            <pc:sldMk cId="1151469308" sldId="386"/>
            <ac:spMk id="6" creationId="{0F01B00F-73CF-C03F-D3E0-5F94E5606A54}"/>
          </ac:spMkLst>
        </pc:spChg>
        <pc:picChg chg="add mod">
          <ac:chgData name="Tony Lillico" userId="6184e4226da44385" providerId="LiveId" clId="{154FFF44-2088-430E-B14F-0DBE065CAC95}" dt="2024-10-20T11:05:25.458" v="1953" actId="1076"/>
          <ac:picMkLst>
            <pc:docMk/>
            <pc:sldMk cId="1151469308" sldId="386"/>
            <ac:picMk id="3" creationId="{B90134DC-DA89-DFBA-63B7-A4C2A29931B6}"/>
          </ac:picMkLst>
        </pc:picChg>
        <pc:picChg chg="del">
          <ac:chgData name="Tony Lillico" userId="6184e4226da44385" providerId="LiveId" clId="{154FFF44-2088-430E-B14F-0DBE065CAC95}" dt="2024-10-20T10:56:16.404" v="1363" actId="478"/>
          <ac:picMkLst>
            <pc:docMk/>
            <pc:sldMk cId="1151469308" sldId="386"/>
            <ac:picMk id="4" creationId="{1D4A291D-69AD-A54C-0165-AF2FE09A4276}"/>
          </ac:picMkLst>
        </pc:picChg>
      </pc:sldChg>
      <pc:sldChg chg="addSp delSp modSp add mod">
        <pc:chgData name="Tony Lillico" userId="6184e4226da44385" providerId="LiveId" clId="{154FFF44-2088-430E-B14F-0DBE065CAC95}" dt="2024-10-20T11:12:56.477" v="2547" actId="20577"/>
        <pc:sldMkLst>
          <pc:docMk/>
          <pc:sldMk cId="889965922" sldId="387"/>
        </pc:sldMkLst>
        <pc:spChg chg="mod">
          <ac:chgData name="Tony Lillico" userId="6184e4226da44385" providerId="LiveId" clId="{154FFF44-2088-430E-B14F-0DBE065CAC95}" dt="2024-10-20T11:07:59.083" v="2000" actId="14100"/>
          <ac:spMkLst>
            <pc:docMk/>
            <pc:sldMk cId="889965922" sldId="387"/>
            <ac:spMk id="2" creationId="{0C1098C8-68A9-5698-75C4-0F625C307269}"/>
          </ac:spMkLst>
        </pc:spChg>
        <pc:spChg chg="mod">
          <ac:chgData name="Tony Lillico" userId="6184e4226da44385" providerId="LiveId" clId="{154FFF44-2088-430E-B14F-0DBE065CAC95}" dt="2024-10-20T11:12:56.477" v="2547" actId="20577"/>
          <ac:spMkLst>
            <pc:docMk/>
            <pc:sldMk cId="889965922" sldId="387"/>
            <ac:spMk id="6" creationId="{EB410181-6F78-C348-192A-45C16F31CB72}"/>
          </ac:spMkLst>
        </pc:spChg>
        <pc:picChg chg="del">
          <ac:chgData name="Tony Lillico" userId="6184e4226da44385" providerId="LiveId" clId="{154FFF44-2088-430E-B14F-0DBE065CAC95}" dt="2024-10-20T11:06:02.892" v="1967" actId="478"/>
          <ac:picMkLst>
            <pc:docMk/>
            <pc:sldMk cId="889965922" sldId="387"/>
            <ac:picMk id="3" creationId="{AFF5B056-9FFA-6F51-8930-855169489D37}"/>
          </ac:picMkLst>
        </pc:picChg>
        <pc:picChg chg="add mod">
          <ac:chgData name="Tony Lillico" userId="6184e4226da44385" providerId="LiveId" clId="{154FFF44-2088-430E-B14F-0DBE065CAC95}" dt="2024-10-20T11:07:41.490" v="1971" actId="1076"/>
          <ac:picMkLst>
            <pc:docMk/>
            <pc:sldMk cId="889965922" sldId="387"/>
            <ac:picMk id="5" creationId="{0C7C6CEA-3E44-D12C-795B-53B2A6C708A8}"/>
          </ac:picMkLst>
        </pc:picChg>
      </pc:sldChg>
      <pc:sldChg chg="addSp delSp modSp mod">
        <pc:chgData name="Tony Lillico" userId="6184e4226da44385" providerId="LiveId" clId="{154FFF44-2088-430E-B14F-0DBE065CAC95}" dt="2024-10-20T11:22:58.237" v="2981" actId="20577"/>
        <pc:sldMkLst>
          <pc:docMk/>
          <pc:sldMk cId="3295933420" sldId="388"/>
        </pc:sldMkLst>
        <pc:spChg chg="mod">
          <ac:chgData name="Tony Lillico" userId="6184e4226da44385" providerId="LiveId" clId="{154FFF44-2088-430E-B14F-0DBE065CAC95}" dt="2024-10-20T11:13:58.848" v="2566" actId="313"/>
          <ac:spMkLst>
            <pc:docMk/>
            <pc:sldMk cId="3295933420" sldId="388"/>
            <ac:spMk id="2" creationId="{E09B7030-AFA4-45E5-0193-12F44C610B88}"/>
          </ac:spMkLst>
        </pc:spChg>
        <pc:spChg chg="mod">
          <ac:chgData name="Tony Lillico" userId="6184e4226da44385" providerId="LiveId" clId="{154FFF44-2088-430E-B14F-0DBE065CAC95}" dt="2024-10-20T11:22:58.237" v="2981" actId="20577"/>
          <ac:spMkLst>
            <pc:docMk/>
            <pc:sldMk cId="3295933420" sldId="388"/>
            <ac:spMk id="5" creationId="{D2BEEB22-C2C5-25B6-B487-92B1199EAC34}"/>
          </ac:spMkLst>
        </pc:spChg>
        <pc:picChg chg="del">
          <ac:chgData name="Tony Lillico" userId="6184e4226da44385" providerId="LiveId" clId="{154FFF44-2088-430E-B14F-0DBE065CAC95}" dt="2024-10-20T11:14:00.227" v="2567" actId="478"/>
          <ac:picMkLst>
            <pc:docMk/>
            <pc:sldMk cId="3295933420" sldId="388"/>
            <ac:picMk id="4" creationId="{ECF3B9B1-13D6-B3BF-A006-8EECED14391B}"/>
          </ac:picMkLst>
        </pc:picChg>
        <pc:picChg chg="add mod">
          <ac:chgData name="Tony Lillico" userId="6184e4226da44385" providerId="LiveId" clId="{154FFF44-2088-430E-B14F-0DBE065CAC95}" dt="2024-10-20T11:15:50.308" v="2572" actId="14100"/>
          <ac:picMkLst>
            <pc:docMk/>
            <pc:sldMk cId="3295933420" sldId="388"/>
            <ac:picMk id="6" creationId="{7C33FC4B-D9AD-0328-831F-9A9090043500}"/>
          </ac:picMkLst>
        </pc:picChg>
      </pc:sldChg>
      <pc:sldChg chg="addSp delSp modSp add mod">
        <pc:chgData name="Tony Lillico" userId="6184e4226da44385" providerId="LiveId" clId="{154FFF44-2088-430E-B14F-0DBE065CAC95}" dt="2024-10-20T11:26:24.589" v="3125" actId="20577"/>
        <pc:sldMkLst>
          <pc:docMk/>
          <pc:sldMk cId="3769137578" sldId="389"/>
        </pc:sldMkLst>
        <pc:spChg chg="mod">
          <ac:chgData name="Tony Lillico" userId="6184e4226da44385" providerId="LiveId" clId="{154FFF44-2088-430E-B14F-0DBE065CAC95}" dt="2024-10-20T11:23:20.523" v="3012" actId="6549"/>
          <ac:spMkLst>
            <pc:docMk/>
            <pc:sldMk cId="3769137578" sldId="389"/>
            <ac:spMk id="2" creationId="{8592A2C3-ED5B-988E-E834-C5A32FDCB27F}"/>
          </ac:spMkLst>
        </pc:spChg>
        <pc:spChg chg="mod">
          <ac:chgData name="Tony Lillico" userId="6184e4226da44385" providerId="LiveId" clId="{154FFF44-2088-430E-B14F-0DBE065CAC95}" dt="2024-10-20T11:26:24.589" v="3125" actId="20577"/>
          <ac:spMkLst>
            <pc:docMk/>
            <pc:sldMk cId="3769137578" sldId="389"/>
            <ac:spMk id="5" creationId="{A753AFD9-4DB2-7A89-ABC8-6FDAEFA2E517}"/>
          </ac:spMkLst>
        </pc:spChg>
        <pc:picChg chg="add mod">
          <ac:chgData name="Tony Lillico" userId="6184e4226da44385" providerId="LiveId" clId="{154FFF44-2088-430E-B14F-0DBE065CAC95}" dt="2024-10-20T11:24:14.778" v="3016" actId="1076"/>
          <ac:picMkLst>
            <pc:docMk/>
            <pc:sldMk cId="3769137578" sldId="389"/>
            <ac:picMk id="4" creationId="{BE5EE62A-4B99-329E-F4CC-E04EF8831D6C}"/>
          </ac:picMkLst>
        </pc:picChg>
        <pc:picChg chg="del">
          <ac:chgData name="Tony Lillico" userId="6184e4226da44385" providerId="LiveId" clId="{154FFF44-2088-430E-B14F-0DBE065CAC95}" dt="2024-10-20T11:23:23.472" v="3013" actId="478"/>
          <ac:picMkLst>
            <pc:docMk/>
            <pc:sldMk cId="3769137578" sldId="389"/>
            <ac:picMk id="6" creationId="{A6E51723-EDBC-0F73-6FBA-7A6561C7AEB0}"/>
          </ac:picMkLst>
        </pc:picChg>
      </pc:sldChg>
      <pc:sldChg chg="add">
        <pc:chgData name="Tony Lillico" userId="6184e4226da44385" providerId="LiveId" clId="{154FFF44-2088-430E-B14F-0DBE065CAC95}" dt="2024-10-20T11:26:34.247" v="3126" actId="2890"/>
        <pc:sldMkLst>
          <pc:docMk/>
          <pc:sldMk cId="1575251208" sldId="390"/>
        </pc:sldMkLst>
      </pc:sldChg>
      <pc:sldChg chg="addSp delSp modSp add mod">
        <pc:chgData name="Tony Lillico" userId="6184e4226da44385" providerId="LiveId" clId="{154FFF44-2088-430E-B14F-0DBE065CAC95}" dt="2024-10-20T11:32:59.916" v="3321" actId="20577"/>
        <pc:sldMkLst>
          <pc:docMk/>
          <pc:sldMk cId="686851283" sldId="391"/>
        </pc:sldMkLst>
        <pc:spChg chg="mod">
          <ac:chgData name="Tony Lillico" userId="6184e4226da44385" providerId="LiveId" clId="{154FFF44-2088-430E-B14F-0DBE065CAC95}" dt="2024-10-20T11:31:16.868" v="3185" actId="20577"/>
          <ac:spMkLst>
            <pc:docMk/>
            <pc:sldMk cId="686851283" sldId="391"/>
            <ac:spMk id="2" creationId="{87657D95-CB48-1802-8D02-32ED588624CE}"/>
          </ac:spMkLst>
        </pc:spChg>
        <pc:spChg chg="mod">
          <ac:chgData name="Tony Lillico" userId="6184e4226da44385" providerId="LiveId" clId="{154FFF44-2088-430E-B14F-0DBE065CAC95}" dt="2024-10-20T11:32:59.916" v="3321" actId="20577"/>
          <ac:spMkLst>
            <pc:docMk/>
            <pc:sldMk cId="686851283" sldId="391"/>
            <ac:spMk id="5" creationId="{1781C235-34AD-A817-9993-14C5B79CBD2E}"/>
          </ac:spMkLst>
        </pc:spChg>
        <pc:picChg chg="del">
          <ac:chgData name="Tony Lillico" userId="6184e4226da44385" providerId="LiveId" clId="{154FFF44-2088-430E-B14F-0DBE065CAC95}" dt="2024-10-20T11:27:12.259" v="3141" actId="478"/>
          <ac:picMkLst>
            <pc:docMk/>
            <pc:sldMk cId="686851283" sldId="391"/>
            <ac:picMk id="4" creationId="{8426A000-67B3-7A3B-DF64-77D747CE2D49}"/>
          </ac:picMkLst>
        </pc:picChg>
        <pc:picChg chg="add mod">
          <ac:chgData name="Tony Lillico" userId="6184e4226da44385" providerId="LiveId" clId="{154FFF44-2088-430E-B14F-0DBE065CAC95}" dt="2024-10-20T11:28:35.811" v="3146" actId="14100"/>
          <ac:picMkLst>
            <pc:docMk/>
            <pc:sldMk cId="686851283" sldId="391"/>
            <ac:picMk id="6" creationId="{978CFAC8-1C54-B916-05BC-6665AD4E4421}"/>
          </ac:picMkLst>
        </pc:picChg>
      </pc:sldChg>
      <pc:sldChg chg="addSp delSp modSp add mod">
        <pc:chgData name="Tony Lillico" userId="6184e4226da44385" providerId="LiveId" clId="{154FFF44-2088-430E-B14F-0DBE065CAC95}" dt="2024-10-20T11:37:55.757" v="3635" actId="20577"/>
        <pc:sldMkLst>
          <pc:docMk/>
          <pc:sldMk cId="4265687685" sldId="392"/>
        </pc:sldMkLst>
        <pc:spChg chg="mod">
          <ac:chgData name="Tony Lillico" userId="6184e4226da44385" providerId="LiveId" clId="{154FFF44-2088-430E-B14F-0DBE065CAC95}" dt="2024-10-20T11:33:34.336" v="3390" actId="6549"/>
          <ac:spMkLst>
            <pc:docMk/>
            <pc:sldMk cId="4265687685" sldId="392"/>
            <ac:spMk id="2" creationId="{0171B803-0775-0387-B988-118341ECEC66}"/>
          </ac:spMkLst>
        </pc:spChg>
        <pc:spChg chg="mod">
          <ac:chgData name="Tony Lillico" userId="6184e4226da44385" providerId="LiveId" clId="{154FFF44-2088-430E-B14F-0DBE065CAC95}" dt="2024-10-20T11:37:55.757" v="3635" actId="20577"/>
          <ac:spMkLst>
            <pc:docMk/>
            <pc:sldMk cId="4265687685" sldId="392"/>
            <ac:spMk id="5" creationId="{583F938A-5286-077C-205A-CC00ABA54BE9}"/>
          </ac:spMkLst>
        </pc:spChg>
        <pc:picChg chg="add mod">
          <ac:chgData name="Tony Lillico" userId="6184e4226da44385" providerId="LiveId" clId="{154FFF44-2088-430E-B14F-0DBE065CAC95}" dt="2024-10-20T11:35:15.603" v="3398" actId="1076"/>
          <ac:picMkLst>
            <pc:docMk/>
            <pc:sldMk cId="4265687685" sldId="392"/>
            <ac:picMk id="4" creationId="{20979566-AD29-1B88-86BD-BA144282C1BE}"/>
          </ac:picMkLst>
        </pc:picChg>
        <pc:picChg chg="del">
          <ac:chgData name="Tony Lillico" userId="6184e4226da44385" providerId="LiveId" clId="{154FFF44-2088-430E-B14F-0DBE065CAC95}" dt="2024-10-20T11:33:37.212" v="3391" actId="478"/>
          <ac:picMkLst>
            <pc:docMk/>
            <pc:sldMk cId="4265687685" sldId="392"/>
            <ac:picMk id="6" creationId="{A61AC833-A119-9672-BA8C-728B2825A0B0}"/>
          </ac:picMkLst>
        </pc:picChg>
      </pc:sldChg>
      <pc:sldChg chg="addSp delSp modSp add mod">
        <pc:chgData name="Tony Lillico" userId="6184e4226da44385" providerId="LiveId" clId="{154FFF44-2088-430E-B14F-0DBE065CAC95}" dt="2024-10-20T11:46:00.632" v="4047" actId="6549"/>
        <pc:sldMkLst>
          <pc:docMk/>
          <pc:sldMk cId="1529413527" sldId="393"/>
        </pc:sldMkLst>
        <pc:spChg chg="mod">
          <ac:chgData name="Tony Lillico" userId="6184e4226da44385" providerId="LiveId" clId="{154FFF44-2088-430E-B14F-0DBE065CAC95}" dt="2024-10-20T11:42:58.420" v="3874" actId="14100"/>
          <ac:spMkLst>
            <pc:docMk/>
            <pc:sldMk cId="1529413527" sldId="393"/>
            <ac:spMk id="2" creationId="{C16BB986-C826-5727-A25C-548F33FFC4ED}"/>
          </ac:spMkLst>
        </pc:spChg>
        <pc:spChg chg="mod">
          <ac:chgData name="Tony Lillico" userId="6184e4226da44385" providerId="LiveId" clId="{154FFF44-2088-430E-B14F-0DBE065CAC95}" dt="2024-10-20T11:46:00.632" v="4047" actId="6549"/>
          <ac:spMkLst>
            <pc:docMk/>
            <pc:sldMk cId="1529413527" sldId="393"/>
            <ac:spMk id="5" creationId="{3E89D798-48ED-4556-72C6-1664271F42B7}"/>
          </ac:spMkLst>
        </pc:spChg>
        <pc:picChg chg="del">
          <ac:chgData name="Tony Lillico" userId="6184e4226da44385" providerId="LiveId" clId="{154FFF44-2088-430E-B14F-0DBE065CAC95}" dt="2024-10-20T11:43:00.061" v="3875" actId="478"/>
          <ac:picMkLst>
            <pc:docMk/>
            <pc:sldMk cId="1529413527" sldId="393"/>
            <ac:picMk id="4" creationId="{6E184949-6451-900E-BB01-EE447BB5D403}"/>
          </ac:picMkLst>
        </pc:picChg>
        <pc:picChg chg="add mod">
          <ac:chgData name="Tony Lillico" userId="6184e4226da44385" providerId="LiveId" clId="{154FFF44-2088-430E-B14F-0DBE065CAC95}" dt="2024-10-20T11:43:58.684" v="3879" actId="14100"/>
          <ac:picMkLst>
            <pc:docMk/>
            <pc:sldMk cId="1529413527" sldId="393"/>
            <ac:picMk id="6" creationId="{2216820A-3AE9-AC11-3EC2-DE87EE52CC28}"/>
          </ac:picMkLst>
        </pc:picChg>
      </pc:sldChg>
      <pc:sldChg chg="addSp delSp modSp add mod">
        <pc:chgData name="Tony Lillico" userId="6184e4226da44385" providerId="LiveId" clId="{154FFF44-2088-430E-B14F-0DBE065CAC95}" dt="2024-10-20T11:56:47.156" v="4634" actId="20577"/>
        <pc:sldMkLst>
          <pc:docMk/>
          <pc:sldMk cId="2037602486" sldId="394"/>
        </pc:sldMkLst>
        <pc:spChg chg="mod">
          <ac:chgData name="Tony Lillico" userId="6184e4226da44385" providerId="LiveId" clId="{154FFF44-2088-430E-B14F-0DBE065CAC95}" dt="2024-10-20T11:49:09.372" v="4123" actId="14100"/>
          <ac:spMkLst>
            <pc:docMk/>
            <pc:sldMk cId="2037602486" sldId="394"/>
            <ac:spMk id="2" creationId="{1E1225CA-0B39-9878-7D3E-03BED5DCED22}"/>
          </ac:spMkLst>
        </pc:spChg>
        <pc:spChg chg="mod">
          <ac:chgData name="Tony Lillico" userId="6184e4226da44385" providerId="LiveId" clId="{154FFF44-2088-430E-B14F-0DBE065CAC95}" dt="2024-10-20T11:56:47.156" v="4634" actId="20577"/>
          <ac:spMkLst>
            <pc:docMk/>
            <pc:sldMk cId="2037602486" sldId="394"/>
            <ac:spMk id="5" creationId="{E7BF5AB7-EF91-5E58-8342-41AB04378BAC}"/>
          </ac:spMkLst>
        </pc:spChg>
        <pc:spChg chg="add mod">
          <ac:chgData name="Tony Lillico" userId="6184e4226da44385" providerId="LiveId" clId="{154FFF44-2088-430E-B14F-0DBE065CAC95}" dt="2024-10-20T11:49:23.293" v="4134" actId="20577"/>
          <ac:spMkLst>
            <pc:docMk/>
            <pc:sldMk cId="2037602486" sldId="394"/>
            <ac:spMk id="7" creationId="{0B2A37FB-0AD8-BB19-7CBD-5E0C8090EBAB}"/>
          </ac:spMkLst>
        </pc:spChg>
        <pc:spChg chg="add mod">
          <ac:chgData name="Tony Lillico" userId="6184e4226da44385" providerId="LiveId" clId="{154FFF44-2088-430E-B14F-0DBE065CAC95}" dt="2024-10-20T11:49:47.293" v="4165" actId="20577"/>
          <ac:spMkLst>
            <pc:docMk/>
            <pc:sldMk cId="2037602486" sldId="394"/>
            <ac:spMk id="8" creationId="{4585F980-0794-F542-5B9A-7D8AFBC5826E}"/>
          </ac:spMkLst>
        </pc:spChg>
        <pc:spChg chg="add mod">
          <ac:chgData name="Tony Lillico" userId="6184e4226da44385" providerId="LiveId" clId="{154FFF44-2088-430E-B14F-0DBE065CAC95}" dt="2024-10-20T11:49:56.676" v="4172" actId="20577"/>
          <ac:spMkLst>
            <pc:docMk/>
            <pc:sldMk cId="2037602486" sldId="394"/>
            <ac:spMk id="9" creationId="{C2BE4698-5F99-BBD9-90EA-854548D54E13}"/>
          </ac:spMkLst>
        </pc:spChg>
        <pc:picChg chg="add mod">
          <ac:chgData name="Tony Lillico" userId="6184e4226da44385" providerId="LiveId" clId="{154FFF44-2088-430E-B14F-0DBE065CAC95}" dt="2024-10-20T11:49:13.507" v="4126" actId="1076"/>
          <ac:picMkLst>
            <pc:docMk/>
            <pc:sldMk cId="2037602486" sldId="394"/>
            <ac:picMk id="4" creationId="{856B1C71-CBE5-ADBD-43D8-E15450162448}"/>
          </ac:picMkLst>
        </pc:picChg>
        <pc:picChg chg="del">
          <ac:chgData name="Tony Lillico" userId="6184e4226da44385" providerId="LiveId" clId="{154FFF44-2088-430E-B14F-0DBE065CAC95}" dt="2024-10-20T11:47:36.781" v="4081" actId="478"/>
          <ac:picMkLst>
            <pc:docMk/>
            <pc:sldMk cId="2037602486" sldId="394"/>
            <ac:picMk id="6" creationId="{9C5BD3E0-2338-B358-CE07-8FDC72B5349D}"/>
          </ac:picMkLst>
        </pc:picChg>
      </pc:sldChg>
      <pc:sldChg chg="addSp delSp modSp add mod">
        <pc:chgData name="Tony Lillico" userId="6184e4226da44385" providerId="LiveId" clId="{154FFF44-2088-430E-B14F-0DBE065CAC95}" dt="2024-10-20T11:58:21.726" v="4672" actId="20577"/>
        <pc:sldMkLst>
          <pc:docMk/>
          <pc:sldMk cId="842226746" sldId="395"/>
        </pc:sldMkLst>
        <pc:spChg chg="mod">
          <ac:chgData name="Tony Lillico" userId="6184e4226da44385" providerId="LiveId" clId="{154FFF44-2088-430E-B14F-0DBE065CAC95}" dt="2024-10-20T11:52:03.365" v="4377" actId="20577"/>
          <ac:spMkLst>
            <pc:docMk/>
            <pc:sldMk cId="842226746" sldId="395"/>
            <ac:spMk id="2" creationId="{ABFC4A9B-8896-8633-20C4-87742BB0D891}"/>
          </ac:spMkLst>
        </pc:spChg>
        <pc:spChg chg="mod">
          <ac:chgData name="Tony Lillico" userId="6184e4226da44385" providerId="LiveId" clId="{154FFF44-2088-430E-B14F-0DBE065CAC95}" dt="2024-10-20T11:58:21.726" v="4672" actId="20577"/>
          <ac:spMkLst>
            <pc:docMk/>
            <pc:sldMk cId="842226746" sldId="395"/>
            <ac:spMk id="5" creationId="{73550945-CF4C-6616-D3D2-F5191D4814C2}"/>
          </ac:spMkLst>
        </pc:spChg>
        <pc:spChg chg="del">
          <ac:chgData name="Tony Lillico" userId="6184e4226da44385" providerId="LiveId" clId="{154FFF44-2088-430E-B14F-0DBE065CAC95}" dt="2024-10-20T11:52:39.533" v="4411" actId="478"/>
          <ac:spMkLst>
            <pc:docMk/>
            <pc:sldMk cId="842226746" sldId="395"/>
            <ac:spMk id="7" creationId="{4B37CDC3-8ABF-C4FC-690C-3556A1320BB0}"/>
          </ac:spMkLst>
        </pc:spChg>
        <pc:spChg chg="del">
          <ac:chgData name="Tony Lillico" userId="6184e4226da44385" providerId="LiveId" clId="{154FFF44-2088-430E-B14F-0DBE065CAC95}" dt="2024-10-20T11:52:41.220" v="4412" actId="478"/>
          <ac:spMkLst>
            <pc:docMk/>
            <pc:sldMk cId="842226746" sldId="395"/>
            <ac:spMk id="8" creationId="{1C5E4281-604B-86A7-6336-666AEA4B6756}"/>
          </ac:spMkLst>
        </pc:spChg>
        <pc:spChg chg="del">
          <ac:chgData name="Tony Lillico" userId="6184e4226da44385" providerId="LiveId" clId="{154FFF44-2088-430E-B14F-0DBE065CAC95}" dt="2024-10-20T11:52:37.493" v="4410" actId="478"/>
          <ac:spMkLst>
            <pc:docMk/>
            <pc:sldMk cId="842226746" sldId="395"/>
            <ac:spMk id="9" creationId="{C2ECCC10-D082-37F0-C402-EBAE63C88C5C}"/>
          </ac:spMkLst>
        </pc:spChg>
        <pc:picChg chg="del mod">
          <ac:chgData name="Tony Lillico" userId="6184e4226da44385" providerId="LiveId" clId="{154FFF44-2088-430E-B14F-0DBE065CAC95}" dt="2024-10-20T11:52:33.942" v="4409" actId="478"/>
          <ac:picMkLst>
            <pc:docMk/>
            <pc:sldMk cId="842226746" sldId="395"/>
            <ac:picMk id="4" creationId="{BF69945C-D8EE-37DB-B275-230AF9137DBA}"/>
          </ac:picMkLst>
        </pc:picChg>
        <pc:picChg chg="add mod">
          <ac:chgData name="Tony Lillico" userId="6184e4226da44385" providerId="LiveId" clId="{154FFF44-2088-430E-B14F-0DBE065CAC95}" dt="2024-10-20T11:54:05.380" v="4415" actId="1076"/>
          <ac:picMkLst>
            <pc:docMk/>
            <pc:sldMk cId="842226746" sldId="395"/>
            <ac:picMk id="6" creationId="{29F9CA90-5F8F-83B3-8BD3-003275991544}"/>
          </ac:picMkLst>
        </pc:picChg>
      </pc:sldChg>
      <pc:sldChg chg="addSp delSp modSp add mod">
        <pc:chgData name="Tony Lillico" userId="6184e4226da44385" providerId="LiveId" clId="{154FFF44-2088-430E-B14F-0DBE065CAC95}" dt="2024-10-20T12:13:14.740" v="4740" actId="1076"/>
        <pc:sldMkLst>
          <pc:docMk/>
          <pc:sldMk cId="3683622888" sldId="396"/>
        </pc:sldMkLst>
        <pc:spChg chg="del mod">
          <ac:chgData name="Tony Lillico" userId="6184e4226da44385" providerId="LiveId" clId="{154FFF44-2088-430E-B14F-0DBE065CAC95}" dt="2024-10-20T12:13:08.493" v="4737" actId="478"/>
          <ac:spMkLst>
            <pc:docMk/>
            <pc:sldMk cId="3683622888" sldId="396"/>
            <ac:spMk id="2" creationId="{D39AC3E0-F67E-EC78-E7B8-A712CA4BDF5E}"/>
          </ac:spMkLst>
        </pc:spChg>
        <pc:spChg chg="del">
          <ac:chgData name="Tony Lillico" userId="6184e4226da44385" providerId="LiveId" clId="{154FFF44-2088-430E-B14F-0DBE065CAC95}" dt="2024-10-20T12:13:06.262" v="4736" actId="478"/>
          <ac:spMkLst>
            <pc:docMk/>
            <pc:sldMk cId="3683622888" sldId="396"/>
            <ac:spMk id="3" creationId="{2D4DA9B7-3600-DCF9-2922-378DE2B91C38}"/>
          </ac:spMkLst>
        </pc:spChg>
        <pc:picChg chg="add mod">
          <ac:chgData name="Tony Lillico" userId="6184e4226da44385" providerId="LiveId" clId="{154FFF44-2088-430E-B14F-0DBE065CAC95}" dt="2024-10-20T12:13:14.740" v="4740" actId="1076"/>
          <ac:picMkLst>
            <pc:docMk/>
            <pc:sldMk cId="3683622888" sldId="396"/>
            <ac:picMk id="5" creationId="{36B2133A-7536-BEB9-3477-20C9BE2C5167}"/>
          </ac:picMkLst>
        </pc:picChg>
      </pc:sldChg>
      <pc:sldChg chg="addSp delSp modSp add mod ord">
        <pc:chgData name="Tony Lillico" userId="6184e4226da44385" providerId="LiveId" clId="{154FFF44-2088-430E-B14F-0DBE065CAC95}" dt="2024-10-20T12:27:17.061" v="4882" actId="1076"/>
        <pc:sldMkLst>
          <pc:docMk/>
          <pc:sldMk cId="1656148025" sldId="397"/>
        </pc:sldMkLst>
        <pc:spChg chg="add del">
          <ac:chgData name="Tony Lillico" userId="6184e4226da44385" providerId="LiveId" clId="{154FFF44-2088-430E-B14F-0DBE065CAC95}" dt="2024-10-20T12:26:49.390" v="4875" actId="22"/>
          <ac:spMkLst>
            <pc:docMk/>
            <pc:sldMk cId="1656148025" sldId="397"/>
            <ac:spMk id="6" creationId="{8E34FBEC-401A-3DB3-5057-292D0E07DD4D}"/>
          </ac:spMkLst>
        </pc:spChg>
        <pc:spChg chg="add mod">
          <ac:chgData name="Tony Lillico" userId="6184e4226da44385" providerId="LiveId" clId="{154FFF44-2088-430E-B14F-0DBE065CAC95}" dt="2024-10-20T12:26:52.207" v="4877" actId="1076"/>
          <ac:spMkLst>
            <pc:docMk/>
            <pc:sldMk cId="1656148025" sldId="397"/>
            <ac:spMk id="8" creationId="{039C5E51-5A7E-8D29-0329-74E921ABEA2A}"/>
          </ac:spMkLst>
        </pc:spChg>
        <pc:picChg chg="add mod">
          <ac:chgData name="Tony Lillico" userId="6184e4226da44385" providerId="LiveId" clId="{154FFF44-2088-430E-B14F-0DBE065CAC95}" dt="2024-10-20T12:26:54.214" v="4878" actId="1076"/>
          <ac:picMkLst>
            <pc:docMk/>
            <pc:sldMk cId="1656148025" sldId="397"/>
            <ac:picMk id="3" creationId="{9600ECA2-2CAE-85B9-B806-DDAE399F95F2}"/>
          </ac:picMkLst>
        </pc:picChg>
        <pc:picChg chg="del">
          <ac:chgData name="Tony Lillico" userId="6184e4226da44385" providerId="LiveId" clId="{154FFF44-2088-430E-B14F-0DBE065CAC95}" dt="2024-10-20T12:15:09.352" v="4742" actId="478"/>
          <ac:picMkLst>
            <pc:docMk/>
            <pc:sldMk cId="1656148025" sldId="397"/>
            <ac:picMk id="5" creationId="{434757BF-097C-0233-862C-588D0B131E1F}"/>
          </ac:picMkLst>
        </pc:picChg>
        <pc:picChg chg="add mod">
          <ac:chgData name="Tony Lillico" userId="6184e4226da44385" providerId="LiveId" clId="{154FFF44-2088-430E-B14F-0DBE065CAC95}" dt="2024-10-20T12:27:17.061" v="4882" actId="1076"/>
          <ac:picMkLst>
            <pc:docMk/>
            <pc:sldMk cId="1656148025" sldId="397"/>
            <ac:picMk id="10" creationId="{954F7BC1-69C6-8E5B-A677-B4B2C24957E3}"/>
          </ac:picMkLst>
        </pc:picChg>
      </pc:sldChg>
      <pc:sldChg chg="addSp delSp modSp new mod">
        <pc:chgData name="Tony Lillico" userId="6184e4226da44385" providerId="LiveId" clId="{154FFF44-2088-430E-B14F-0DBE065CAC95}" dt="2024-10-20T12:31:10.695" v="4905" actId="14100"/>
        <pc:sldMkLst>
          <pc:docMk/>
          <pc:sldMk cId="701321400" sldId="398"/>
        </pc:sldMkLst>
        <pc:spChg chg="mod">
          <ac:chgData name="Tony Lillico" userId="6184e4226da44385" providerId="LiveId" clId="{154FFF44-2088-430E-B14F-0DBE065CAC95}" dt="2024-10-20T12:30:56.840" v="4901" actId="20577"/>
          <ac:spMkLst>
            <pc:docMk/>
            <pc:sldMk cId="701321400" sldId="398"/>
            <ac:spMk id="2" creationId="{3ABA3EFE-5FD6-0B6E-4E7D-8103B6F8D882}"/>
          </ac:spMkLst>
        </pc:spChg>
        <pc:spChg chg="del">
          <ac:chgData name="Tony Lillico" userId="6184e4226da44385" providerId="LiveId" clId="{154FFF44-2088-430E-B14F-0DBE065CAC95}" dt="2024-10-20T12:31:03.358" v="4902" actId="478"/>
          <ac:spMkLst>
            <pc:docMk/>
            <pc:sldMk cId="701321400" sldId="398"/>
            <ac:spMk id="3" creationId="{B2257C52-42AD-3EC0-853B-EEEDDEA3BD04}"/>
          </ac:spMkLst>
        </pc:spChg>
        <pc:picChg chg="add mod">
          <ac:chgData name="Tony Lillico" userId="6184e4226da44385" providerId="LiveId" clId="{154FFF44-2088-430E-B14F-0DBE065CAC95}" dt="2024-10-20T12:31:10.695" v="4905" actId="14100"/>
          <ac:picMkLst>
            <pc:docMk/>
            <pc:sldMk cId="701321400" sldId="398"/>
            <ac:picMk id="5" creationId="{39D0B3A3-9FDC-7505-B42E-C5D555F8E102}"/>
          </ac:picMkLst>
        </pc:picChg>
      </pc:sldChg>
      <pc:sldChg chg="addSp delSp modSp add mod">
        <pc:chgData name="Tony Lillico" userId="6184e4226da44385" providerId="LiveId" clId="{154FFF44-2088-430E-B14F-0DBE065CAC95}" dt="2024-10-20T12:32:11.974" v="4919" actId="20577"/>
        <pc:sldMkLst>
          <pc:docMk/>
          <pc:sldMk cId="1870653707" sldId="399"/>
        </pc:sldMkLst>
        <pc:spChg chg="mod">
          <ac:chgData name="Tony Lillico" userId="6184e4226da44385" providerId="LiveId" clId="{154FFF44-2088-430E-B14F-0DBE065CAC95}" dt="2024-10-20T12:32:11.974" v="4919" actId="20577"/>
          <ac:spMkLst>
            <pc:docMk/>
            <pc:sldMk cId="1870653707" sldId="399"/>
            <ac:spMk id="2" creationId="{325B3979-EF69-E5F5-E7F6-8AA623007726}"/>
          </ac:spMkLst>
        </pc:spChg>
        <pc:picChg chg="add mod">
          <ac:chgData name="Tony Lillico" userId="6184e4226da44385" providerId="LiveId" clId="{154FFF44-2088-430E-B14F-0DBE065CAC95}" dt="2024-10-20T12:32:07.053" v="4910" actId="14100"/>
          <ac:picMkLst>
            <pc:docMk/>
            <pc:sldMk cId="1870653707" sldId="399"/>
            <ac:picMk id="4" creationId="{4B793B54-F7E9-6069-A96F-B12FA29D2EC6}"/>
          </ac:picMkLst>
        </pc:picChg>
        <pc:picChg chg="del">
          <ac:chgData name="Tony Lillico" userId="6184e4226da44385" providerId="LiveId" clId="{154FFF44-2088-430E-B14F-0DBE065CAC95}" dt="2024-10-20T12:32:00.581" v="4907" actId="478"/>
          <ac:picMkLst>
            <pc:docMk/>
            <pc:sldMk cId="1870653707" sldId="399"/>
            <ac:picMk id="5" creationId="{3C552B7A-E70E-84F4-A727-89742911E7F1}"/>
          </ac:picMkLst>
        </pc:picChg>
      </pc:sldChg>
      <pc:sldChg chg="delSp modSp new mod">
        <pc:chgData name="Tony Lillico" userId="6184e4226da44385" providerId="LiveId" clId="{154FFF44-2088-430E-B14F-0DBE065CAC95}" dt="2024-10-20T12:32:35.525" v="4940" actId="20577"/>
        <pc:sldMkLst>
          <pc:docMk/>
          <pc:sldMk cId="1130061746" sldId="400"/>
        </pc:sldMkLst>
        <pc:spChg chg="mod">
          <ac:chgData name="Tony Lillico" userId="6184e4226da44385" providerId="LiveId" clId="{154FFF44-2088-430E-B14F-0DBE065CAC95}" dt="2024-10-20T12:32:35.525" v="4940" actId="20577"/>
          <ac:spMkLst>
            <pc:docMk/>
            <pc:sldMk cId="1130061746" sldId="400"/>
            <ac:spMk id="2" creationId="{927063E5-CCEC-193D-7DB8-9081179CD8ED}"/>
          </ac:spMkLst>
        </pc:spChg>
        <pc:spChg chg="del">
          <ac:chgData name="Tony Lillico" userId="6184e4226da44385" providerId="LiveId" clId="{154FFF44-2088-430E-B14F-0DBE065CAC95}" dt="2024-10-20T12:32:25.342" v="4921" actId="478"/>
          <ac:spMkLst>
            <pc:docMk/>
            <pc:sldMk cId="1130061746" sldId="400"/>
            <ac:spMk id="3" creationId="{396BE1A9-3D21-35C4-5E7C-FC2D0A31DD3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A2D39D-12E6-421F-920F-290962B26E77}" type="datetimeFigureOut">
              <a:rPr lang="en-GB" smtClean="0"/>
              <a:t>01/11/2024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CD28BF-10E9-40DB-837E-66A625B7995F}" type="slidenum">
              <a:rPr lang="en-GB" smtClean="0"/>
              <a:t>‹#›</a:t>
            </a:fld>
            <a:endParaRPr lang="en-GB"/>
          </a:p>
        </p:txBody>
      </p:sp>
    </p:spTree>
    <p:extLst>
      <p:ext uri="{BB962C8B-B14F-4D97-AF65-F5344CB8AC3E}">
        <p14:creationId xmlns:p14="http://schemas.microsoft.com/office/powerpoint/2010/main" val="3667074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B052-A59B-4AE3-A89A-E7748630C15B}"/>
              </a:ext>
            </a:extLst>
          </p:cNvPr>
          <p:cNvSpPr>
            <a:spLocks noGrp="1"/>
          </p:cNvSpPr>
          <p:nvPr>
            <p:ph type="ctrTitle"/>
          </p:nvPr>
        </p:nvSpPr>
        <p:spPr>
          <a:xfrm>
            <a:off x="1524000" y="1122363"/>
            <a:ext cx="9144000" cy="2387600"/>
          </a:xfrm>
        </p:spPr>
        <p:txBody>
          <a:bodyPr anchor="b"/>
          <a:lstStyle>
            <a:lvl1pPr algn="ctr">
              <a:defRPr sz="5400"/>
            </a:lvl1pPr>
          </a:lstStyle>
          <a:p>
            <a:r>
              <a:rPr lang="en-US" dirty="0"/>
              <a:t>Click to edit Master title style</a:t>
            </a:r>
          </a:p>
        </p:txBody>
      </p:sp>
      <p:sp>
        <p:nvSpPr>
          <p:cNvPr id="3" name="Subtitle 2">
            <a:extLst>
              <a:ext uri="{FF2B5EF4-FFF2-40B4-BE49-F238E27FC236}">
                <a16:creationId xmlns:a16="http://schemas.microsoft.com/office/drawing/2014/main" id="{FBDA9EC4-FEA9-41D2-BE8D-F709F01D3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E155CF-52F5-4879-B7F3-D05812AC4A6D}"/>
              </a:ext>
            </a:extLst>
          </p:cNvPr>
          <p:cNvSpPr>
            <a:spLocks noGrp="1"/>
          </p:cNvSpPr>
          <p:nvPr>
            <p:ph type="dt" sz="half" idx="10"/>
          </p:nvPr>
        </p:nvSpPr>
        <p:spPr/>
        <p:txBody>
          <a:bodyPr/>
          <a:lstStyle/>
          <a:p>
            <a:fld id="{073D55F9-11A3-4523-8F38-6BA37933791A}" type="datetime1">
              <a:rPr lang="en-US" smtClean="0"/>
              <a:t>11/1/2024</a:t>
            </a:fld>
            <a:endParaRPr lang="en-US"/>
          </a:p>
        </p:txBody>
      </p:sp>
      <p:sp>
        <p:nvSpPr>
          <p:cNvPr id="5" name="Footer Placeholder 4">
            <a:extLst>
              <a:ext uri="{FF2B5EF4-FFF2-40B4-BE49-F238E27FC236}">
                <a16:creationId xmlns:a16="http://schemas.microsoft.com/office/drawing/2014/main" id="{80D053AC-61ED-4C2F-90BF-D4A9165451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38B2ED7-A198-4613-B8C9-EE02BAE24FA4}"/>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54144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B47DD-81F8-4128-9E50-04A9F2D3DC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564D1-2B83-4C0F-ACBA-E91472C50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6FA1D7D-D2EC-4ADB-9C65-191DEC82DDF4}"/>
              </a:ext>
            </a:extLst>
          </p:cNvPr>
          <p:cNvSpPr>
            <a:spLocks noGrp="1"/>
          </p:cNvSpPr>
          <p:nvPr>
            <p:ph type="dt" sz="half" idx="10"/>
          </p:nvPr>
        </p:nvSpPr>
        <p:spPr/>
        <p:txBody>
          <a:bodyPr/>
          <a:lstStyle/>
          <a:p>
            <a:fld id="{0B4E757A-3EC2-4683-9080-1A460C37C843}" type="datetime1">
              <a:rPr lang="en-US" smtClean="0"/>
              <a:t>11/1/2024</a:t>
            </a:fld>
            <a:endParaRPr lang="en-US"/>
          </a:p>
        </p:txBody>
      </p:sp>
      <p:sp>
        <p:nvSpPr>
          <p:cNvPr id="5" name="Footer Placeholder 4">
            <a:extLst>
              <a:ext uri="{FF2B5EF4-FFF2-40B4-BE49-F238E27FC236}">
                <a16:creationId xmlns:a16="http://schemas.microsoft.com/office/drawing/2014/main" id="{534CB571-86F9-474A-826A-75CC21C8832B}"/>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1384F5F-50E6-4BB9-B848-EE2302C02ABE}"/>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161268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3F08DF-1C0D-4F53-A3AB-95D7B55FA0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0D3BBD-C494-4E94-B189-319802A93E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3C0BD9-4BED-43D3-852F-B74B949A2287}"/>
              </a:ext>
            </a:extLst>
          </p:cNvPr>
          <p:cNvSpPr>
            <a:spLocks noGrp="1"/>
          </p:cNvSpPr>
          <p:nvPr>
            <p:ph type="dt" sz="half" idx="10"/>
          </p:nvPr>
        </p:nvSpPr>
        <p:spPr>
          <a:xfrm>
            <a:off x="523539" y="6324600"/>
            <a:ext cx="2560220" cy="365125"/>
          </a:xfrm>
        </p:spPr>
        <p:txBody>
          <a:bodyPr/>
          <a:lstStyle/>
          <a:p>
            <a:fld id="{5CC8096C-64ED-4153-A483-5C02E44AD5C3}" type="datetime1">
              <a:rPr lang="en-US" smtClean="0"/>
              <a:t>11/1/2024</a:t>
            </a:fld>
            <a:endParaRPr lang="en-US" dirty="0"/>
          </a:p>
        </p:txBody>
      </p:sp>
      <p:sp>
        <p:nvSpPr>
          <p:cNvPr id="5" name="Footer Placeholder 4">
            <a:extLst>
              <a:ext uri="{FF2B5EF4-FFF2-40B4-BE49-F238E27FC236}">
                <a16:creationId xmlns:a16="http://schemas.microsoft.com/office/drawing/2014/main" id="{BB7811DC-C725-4462-B622-DB96A8987673}"/>
              </a:ext>
            </a:extLst>
          </p:cNvPr>
          <p:cNvSpPr>
            <a:spLocks noGrp="1"/>
          </p:cNvSpPr>
          <p:nvPr>
            <p:ph type="ftr" sz="quarter" idx="11"/>
          </p:nvPr>
        </p:nvSpPr>
        <p:spPr>
          <a:xfrm>
            <a:off x="4267200" y="6319838"/>
            <a:ext cx="3982781" cy="365125"/>
          </a:xfrm>
        </p:spPr>
        <p:txBody>
          <a:bodyPr/>
          <a:lstStyle/>
          <a:p>
            <a:r>
              <a:rPr lang="en-US"/>
              <a:t>Sample Footer Text</a:t>
            </a:r>
          </a:p>
        </p:txBody>
      </p:sp>
      <p:sp>
        <p:nvSpPr>
          <p:cNvPr id="6" name="Slide Number Placeholder 5">
            <a:extLst>
              <a:ext uri="{FF2B5EF4-FFF2-40B4-BE49-F238E27FC236}">
                <a16:creationId xmlns:a16="http://schemas.microsoft.com/office/drawing/2014/main" id="{67C42D06-438F-4150-9238-E2FAEE5E28D9}"/>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02901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1pPr marL="228600" indent="-228600">
              <a:buFont typeface="Arial" panose="020B0604020202020204" pitchFamily="34" charset="0"/>
              <a:buChar char="•"/>
              <a:defRPr/>
            </a:lvl1pPr>
            <a:lvl2pPr marL="228600" indent="-228600">
              <a:buFont typeface="Arial" panose="020B0604020202020204" pitchFamily="34" charset="0"/>
              <a:buChar char="•"/>
              <a:defRPr/>
            </a:lvl2pPr>
            <a:lvl3pPr marL="228600" indent="-228600">
              <a:buFont typeface="Arial" panose="020B0604020202020204" pitchFamily="34" charset="0"/>
              <a:buChar char="•"/>
              <a:defRPr/>
            </a:lvl3pPr>
            <a:lvl4pPr marL="228600" indent="-228600">
              <a:buFont typeface="Arial" panose="020B0604020202020204" pitchFamily="34" charset="0"/>
              <a:buChar char="•"/>
              <a:defRPr/>
            </a:lvl4pPr>
            <a:lvl5pPr marL="228600" indent="-2286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fld id="{1CB9D56B-6EBE-4E5F-99D9-2A3DBDF37D0A}" type="datetime1">
              <a:rPr lang="en-US" smtClean="0"/>
              <a:t>11/1/2024</a:t>
            </a:fld>
            <a:endParaRPr lang="en-US"/>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4051401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BD03-9D57-48E9-8B43-688B72997276}"/>
              </a:ext>
            </a:extLst>
          </p:cNvPr>
          <p:cNvSpPr>
            <a:spLocks noGrp="1"/>
          </p:cNvSpPr>
          <p:nvPr>
            <p:ph type="title"/>
          </p:nvPr>
        </p:nvSpPr>
        <p:spPr>
          <a:xfrm>
            <a:off x="457200" y="1709738"/>
            <a:ext cx="10890250" cy="2852737"/>
          </a:xfrm>
        </p:spPr>
        <p:txBody>
          <a:bodyPr anchor="b"/>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3F376C-8A2F-4BE5-9669-4A6DA21B771A}"/>
              </a:ext>
            </a:extLst>
          </p:cNvPr>
          <p:cNvSpPr>
            <a:spLocks noGrp="1"/>
          </p:cNvSpPr>
          <p:nvPr>
            <p:ph type="body" idx="1"/>
          </p:nvPr>
        </p:nvSpPr>
        <p:spPr>
          <a:xfrm>
            <a:off x="457200" y="4589463"/>
            <a:ext cx="10890250" cy="1500187"/>
          </a:xfrm>
        </p:spPr>
        <p:txBody>
          <a:bodyPr/>
          <a:lstStyle>
            <a:lvl1pPr marL="0" indent="0">
              <a:buNone/>
              <a:defRPr sz="24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54893-212E-4450-8F7A-27256B31F9FB}"/>
              </a:ext>
            </a:extLst>
          </p:cNvPr>
          <p:cNvSpPr>
            <a:spLocks noGrp="1"/>
          </p:cNvSpPr>
          <p:nvPr>
            <p:ph type="dt" sz="half" idx="10"/>
          </p:nvPr>
        </p:nvSpPr>
        <p:spPr/>
        <p:txBody>
          <a:bodyPr/>
          <a:lstStyle/>
          <a:p>
            <a:fld id="{8C33F3CA-C7E3-432D-9282-18F13836509A}" type="datetime1">
              <a:rPr lang="en-US" smtClean="0"/>
              <a:t>11/1/2024</a:t>
            </a:fld>
            <a:endParaRPr lang="en-US" dirty="0"/>
          </a:p>
        </p:txBody>
      </p:sp>
      <p:sp>
        <p:nvSpPr>
          <p:cNvPr id="5" name="Footer Placeholder 4">
            <a:extLst>
              <a:ext uri="{FF2B5EF4-FFF2-40B4-BE49-F238E27FC236}">
                <a16:creationId xmlns:a16="http://schemas.microsoft.com/office/drawing/2014/main" id="{600E881A-3958-44A9-9EDB-D86F4E4144C0}"/>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CFEDBC4F-D9B8-4BFA-BE4F-D4B9B739D1BA}"/>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81320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8777-C460-4649-8822-CA943386D06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FDF69E6-1094-437B-AA7E-0E21B7136CCA}"/>
              </a:ext>
            </a:extLst>
          </p:cNvPr>
          <p:cNvSpPr>
            <a:spLocks noGrp="1"/>
          </p:cNvSpPr>
          <p:nvPr>
            <p:ph sz="half" idx="1"/>
          </p:nvPr>
        </p:nvSpPr>
        <p:spPr>
          <a:xfrm>
            <a:off x="457200" y="1825625"/>
            <a:ext cx="5562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20BC963-4591-4BE3-AE63-4999A13C50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4D5BB-DB84-4266-9B4F-E65CCFE5B310}"/>
              </a:ext>
            </a:extLst>
          </p:cNvPr>
          <p:cNvSpPr>
            <a:spLocks noGrp="1"/>
          </p:cNvSpPr>
          <p:nvPr>
            <p:ph type="dt" sz="half" idx="10"/>
          </p:nvPr>
        </p:nvSpPr>
        <p:spPr/>
        <p:txBody>
          <a:bodyPr/>
          <a:lstStyle/>
          <a:p>
            <a:fld id="{75BE9C62-1337-40B8-BA50-E9F4861DB4BC}" type="datetime1">
              <a:rPr lang="en-US" smtClean="0"/>
              <a:t>11/1/2024</a:t>
            </a:fld>
            <a:endParaRPr lang="en-US"/>
          </a:p>
        </p:txBody>
      </p:sp>
      <p:sp>
        <p:nvSpPr>
          <p:cNvPr id="6" name="Footer Placeholder 5">
            <a:extLst>
              <a:ext uri="{FF2B5EF4-FFF2-40B4-BE49-F238E27FC236}">
                <a16:creationId xmlns:a16="http://schemas.microsoft.com/office/drawing/2014/main" id="{891A99B5-D493-4AB1-AF24-6660540D56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FE178D0-5F1E-43FA-B447-53501EDD17C0}"/>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118001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839788" y="1820863"/>
            <a:ext cx="5157787" cy="1150937"/>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3101975"/>
            <a:ext cx="5157787" cy="3087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6172200" y="1820863"/>
            <a:ext cx="5183188" cy="1150937"/>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6172200" y="3101975"/>
            <a:ext cx="5183188" cy="3087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fld id="{47C195EB-2DA3-4B24-8725-19BC22A7BE50}" type="datetime1">
              <a:rPr lang="en-US" smtClean="0"/>
              <a:t>11/1/2024</a:t>
            </a:fld>
            <a:endParaRPr lang="en-US"/>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556776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fld id="{F4E237E6-0076-4915-A5A8-B7C11FA4F374}" type="datetime1">
              <a:rPr lang="en-US" smtClean="0"/>
              <a:t>11/1/2024</a:t>
            </a:fld>
            <a:endParaRPr lang="en-US"/>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899225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fld id="{3505F58F-C0B5-422A-8E5A-6B99E5D80F0A}" type="datetime1">
              <a:rPr lang="en-US" smtClean="0"/>
              <a:t>11/1/2024</a:t>
            </a:fld>
            <a:endParaRPr lang="en-US"/>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742678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0DAA-DDE3-4C9C-8171-385A3DAC81CF}"/>
              </a:ext>
            </a:extLst>
          </p:cNvPr>
          <p:cNvSpPr>
            <a:spLocks noGrp="1"/>
          </p:cNvSpPr>
          <p:nvPr>
            <p:ph type="title"/>
          </p:nvPr>
        </p:nvSpPr>
        <p:spPr>
          <a:xfrm>
            <a:off x="839788" y="685800"/>
            <a:ext cx="3932237" cy="1981200"/>
          </a:xfrm>
        </p:spPr>
        <p:txBody>
          <a:bodyPr anchor="b"/>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AF73DB2-BD72-4F5E-9CA2-197343A0908A}"/>
              </a:ext>
            </a:extLst>
          </p:cNvPr>
          <p:cNvSpPr>
            <a:spLocks noGrp="1"/>
          </p:cNvSpPr>
          <p:nvPr>
            <p:ph idx="1"/>
          </p:nvPr>
        </p:nvSpPr>
        <p:spPr>
          <a:xfrm>
            <a:off x="5183188" y="685801"/>
            <a:ext cx="6172200" cy="5175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1F01536-2B0A-42A2-827E-2EB2C324A5FE}"/>
              </a:ext>
            </a:extLst>
          </p:cNvPr>
          <p:cNvSpPr>
            <a:spLocks noGrp="1"/>
          </p:cNvSpPr>
          <p:nvPr>
            <p:ph type="body" sz="half" idx="2"/>
          </p:nvPr>
        </p:nvSpPr>
        <p:spPr>
          <a:xfrm>
            <a:off x="839788" y="2971800"/>
            <a:ext cx="3932237" cy="2897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22CD09-61EF-4733-831C-5B133DAE1F4C}"/>
              </a:ext>
            </a:extLst>
          </p:cNvPr>
          <p:cNvSpPr>
            <a:spLocks noGrp="1"/>
          </p:cNvSpPr>
          <p:nvPr>
            <p:ph type="dt" sz="half" idx="10"/>
          </p:nvPr>
        </p:nvSpPr>
        <p:spPr/>
        <p:txBody>
          <a:bodyPr/>
          <a:lstStyle/>
          <a:p>
            <a:fld id="{7565E655-9687-48DF-A33F-F8824CCCB5D1}" type="datetime1">
              <a:rPr lang="en-US" smtClean="0"/>
              <a:t>11/1/2024</a:t>
            </a:fld>
            <a:endParaRPr lang="en-US"/>
          </a:p>
        </p:txBody>
      </p:sp>
      <p:sp>
        <p:nvSpPr>
          <p:cNvPr id="6" name="Footer Placeholder 5">
            <a:extLst>
              <a:ext uri="{FF2B5EF4-FFF2-40B4-BE49-F238E27FC236}">
                <a16:creationId xmlns:a16="http://schemas.microsoft.com/office/drawing/2014/main" id="{5B109FCF-96E4-4EBF-AAFB-5E9AD22A68AE}"/>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9E381A6-E580-49A4-989C-EF4A54F83B45}"/>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976858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FA6E-F719-4613-8815-591471E722E5}"/>
              </a:ext>
            </a:extLst>
          </p:cNvPr>
          <p:cNvSpPr>
            <a:spLocks noGrp="1"/>
          </p:cNvSpPr>
          <p:nvPr>
            <p:ph type="title"/>
          </p:nvPr>
        </p:nvSpPr>
        <p:spPr>
          <a:xfrm>
            <a:off x="839788" y="685800"/>
            <a:ext cx="3932237" cy="2209799"/>
          </a:xfrm>
        </p:spPr>
        <p:txBody>
          <a:bodyPr anchor="b"/>
          <a:lstStyle>
            <a:lvl1pPr>
              <a:defRPr sz="4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54384F3-CDE0-4329-B76D-45AAC94B04A8}"/>
              </a:ext>
            </a:extLst>
          </p:cNvPr>
          <p:cNvSpPr>
            <a:spLocks noGrp="1"/>
          </p:cNvSpPr>
          <p:nvPr>
            <p:ph type="pic" idx="1"/>
          </p:nvPr>
        </p:nvSpPr>
        <p:spPr>
          <a:xfrm>
            <a:off x="5183188" y="685801"/>
            <a:ext cx="6172200" cy="5175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9A9D7EB-40DA-460F-A48A-3E6D5E5612E7}"/>
              </a:ext>
            </a:extLst>
          </p:cNvPr>
          <p:cNvSpPr>
            <a:spLocks noGrp="1"/>
          </p:cNvSpPr>
          <p:nvPr>
            <p:ph type="body" sz="half" idx="2"/>
          </p:nvPr>
        </p:nvSpPr>
        <p:spPr>
          <a:xfrm>
            <a:off x="839788" y="2971800"/>
            <a:ext cx="3932237" cy="2897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56944C-E229-457E-868E-C48FF47DA37A}"/>
              </a:ext>
            </a:extLst>
          </p:cNvPr>
          <p:cNvSpPr>
            <a:spLocks noGrp="1"/>
          </p:cNvSpPr>
          <p:nvPr>
            <p:ph type="dt" sz="half" idx="10"/>
          </p:nvPr>
        </p:nvSpPr>
        <p:spPr/>
        <p:txBody>
          <a:bodyPr/>
          <a:lstStyle/>
          <a:p>
            <a:fld id="{B97FD56A-AAB8-4544-A495-D0645413C9E3}" type="datetime1">
              <a:rPr lang="en-US" smtClean="0"/>
              <a:t>11/1/2024</a:t>
            </a:fld>
            <a:endParaRPr lang="en-US"/>
          </a:p>
        </p:txBody>
      </p:sp>
      <p:sp>
        <p:nvSpPr>
          <p:cNvPr id="6" name="Footer Placeholder 5">
            <a:extLst>
              <a:ext uri="{FF2B5EF4-FFF2-40B4-BE49-F238E27FC236}">
                <a16:creationId xmlns:a16="http://schemas.microsoft.com/office/drawing/2014/main" id="{CC7115FE-359F-46EA-A3C8-0D18544E34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5165D17-3010-4FF5-9071-5CCD3E6995D6}"/>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514852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5" name="Rectangle 114">
            <a:extLst>
              <a:ext uri="{FF2B5EF4-FFF2-40B4-BE49-F238E27FC236}">
                <a16:creationId xmlns:a16="http://schemas.microsoft.com/office/drawing/2014/main" id="{A4798C7F-C8CA-4799-BF37-3AB4642CDB66}"/>
              </a:ext>
            </a:extLst>
          </p:cNvPr>
          <p:cNvSpPr/>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80" name="Group 79">
            <a:extLst>
              <a:ext uri="{FF2B5EF4-FFF2-40B4-BE49-F238E27FC236}">
                <a16:creationId xmlns:a16="http://schemas.microsoft.com/office/drawing/2014/main" id="{87F0794B-55D3-4D2D-BDE7-4688ED321E42}"/>
              </a:ext>
            </a:extLst>
          </p:cNvPr>
          <p:cNvGrpSpPr/>
          <p:nvPr/>
        </p:nvGrpSpPr>
        <p:grpSpPr>
          <a:xfrm>
            <a:off x="-11413" y="0"/>
            <a:ext cx="12214827" cy="6858000"/>
            <a:chOff x="-6214" y="-1"/>
            <a:chExt cx="12214827" cy="6858000"/>
          </a:xfrm>
        </p:grpSpPr>
        <p:cxnSp>
          <p:nvCxnSpPr>
            <p:cNvPr id="81" name="Straight Connector 80">
              <a:extLst>
                <a:ext uri="{FF2B5EF4-FFF2-40B4-BE49-F238E27FC236}">
                  <a16:creationId xmlns:a16="http://schemas.microsoft.com/office/drawing/2014/main" id="{BE4C795B-1813-4CC6-B03F-8DD130BEAABD}"/>
                </a:ext>
              </a:extLst>
            </p:cNvPr>
            <p:cNvCxnSpPr>
              <a:cxnSpLocks/>
            </p:cNvCxnSpPr>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0F4C04D-5CD8-446B-BE3D-257172E6E4CB}"/>
                </a:ext>
              </a:extLst>
            </p:cNvPr>
            <p:cNvCxnSpPr>
              <a:cxnSpLocks/>
            </p:cNvCxnSpPr>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DDC802E-606F-4F39-84B6-90DF0FE54461}"/>
                </a:ext>
              </a:extLst>
            </p:cNvPr>
            <p:cNvCxnSpPr>
              <a:cxnSpLocks/>
            </p:cNvCxnSpPr>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C5B0C75-0136-4A39-9AB6-0F02C4527810}"/>
                </a:ext>
              </a:extLst>
            </p:cNvPr>
            <p:cNvCxnSpPr>
              <a:cxnSpLocks/>
            </p:cNvCxnSpPr>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5ED2B52-3D40-46DE-8B54-99A4071578D8}"/>
                </a:ext>
              </a:extLst>
            </p:cNvPr>
            <p:cNvCxnSpPr>
              <a:cxnSpLocks/>
            </p:cNvCxnSpPr>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8BCEC75-1B6B-45B2-8041-8D933FCF60F5}"/>
                </a:ext>
              </a:extLst>
            </p:cNvPr>
            <p:cNvCxnSpPr>
              <a:cxnSpLocks/>
            </p:cNvCxnSpPr>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6A2FC789-056A-43CC-807E-4262CDC3E0F5}"/>
                </a:ext>
              </a:extLst>
            </p:cNvPr>
            <p:cNvCxnSpPr>
              <a:cxnSpLocks/>
            </p:cNvCxnSpPr>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C32FD3-76B0-40E7-89F2-E9C523210AF4}"/>
                </a:ext>
              </a:extLst>
            </p:cNvPr>
            <p:cNvCxnSpPr>
              <a:cxnSpLocks/>
            </p:cNvCxnSpPr>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82E9447-8362-426C-840A-B6F2231F7BCC}"/>
                </a:ext>
              </a:extLst>
            </p:cNvPr>
            <p:cNvCxnSpPr>
              <a:cxnSpLocks/>
            </p:cNvCxnSpPr>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F141DC8-83CE-4C21-A5BA-E2FFF3D866EF}"/>
                </a:ext>
              </a:extLst>
            </p:cNvPr>
            <p:cNvCxnSpPr>
              <a:cxnSpLocks/>
            </p:cNvCxnSpPr>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12A697C-ECBC-40A9-AC69-BF96A34B91AF}"/>
                </a:ext>
              </a:extLst>
            </p:cNvPr>
            <p:cNvCxnSpPr>
              <a:cxnSpLocks/>
            </p:cNvCxnSpPr>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2E988AF-5EFB-43D3-B93F-6E4F41A2C90B}"/>
                </a:ext>
              </a:extLst>
            </p:cNvPr>
            <p:cNvCxnSpPr>
              <a:cxnSpLocks/>
            </p:cNvCxnSpPr>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B312C1B-AAE2-4A6D-ACC7-ABAA75D42854}"/>
                </a:ext>
              </a:extLst>
            </p:cNvPr>
            <p:cNvCxnSpPr>
              <a:cxnSpLocks/>
            </p:cNvCxnSpPr>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7B96146-61DA-44D6-A9DF-6DB41FCF2D80}"/>
                </a:ext>
              </a:extLst>
            </p:cNvPr>
            <p:cNvCxnSpPr>
              <a:cxnSpLocks/>
            </p:cNvCxnSpPr>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B33F93D-4439-46EE-97C4-9CECAAFDCF60}"/>
                </a:ext>
              </a:extLst>
            </p:cNvPr>
            <p:cNvCxnSpPr>
              <a:cxnSpLocks/>
            </p:cNvCxnSpPr>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914B275-A3D7-4BA4-B8CB-E7657100F3AD}"/>
                </a:ext>
              </a:extLst>
            </p:cNvPr>
            <p:cNvCxnSpPr>
              <a:cxnSpLocks/>
            </p:cNvCxnSpPr>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D26EF3B-FBE7-4D57-8E01-553F50734A68}"/>
                </a:ext>
              </a:extLst>
            </p:cNvPr>
            <p:cNvCxnSpPr>
              <a:cxnSpLocks/>
            </p:cNvCxnSpPr>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CC1E671-BA54-4B31-9A2E-8F50BC57A260}"/>
                </a:ext>
              </a:extLst>
            </p:cNvPr>
            <p:cNvCxnSpPr>
              <a:cxnSpLocks/>
            </p:cNvCxnSpPr>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836A704-3624-4ABF-9A67-0F52C2F3EFBF}"/>
                </a:ext>
              </a:extLst>
            </p:cNvPr>
            <p:cNvCxnSpPr>
              <a:cxnSpLocks/>
            </p:cNvCxnSpPr>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FDC385D-BA34-481F-A991-A776E0B19301}"/>
                </a:ext>
              </a:extLst>
            </p:cNvPr>
            <p:cNvCxnSpPr>
              <a:cxnSpLocks/>
            </p:cNvCxnSpPr>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1EF033A-D8FB-416B-AE51-4E098A27D68C}"/>
                </a:ext>
              </a:extLst>
            </p:cNvPr>
            <p:cNvCxnSpPr>
              <a:cxnSpLocks/>
            </p:cNvCxnSpPr>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7C17B48-F458-4E9B-9331-56FCDC5B6AB2}"/>
                </a:ext>
              </a:extLst>
            </p:cNvPr>
            <p:cNvCxnSpPr>
              <a:cxnSpLocks/>
            </p:cNvCxnSpPr>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7E44A4B-D453-46F0-A83D-AF0B33D5C59F}"/>
                </a:ext>
              </a:extLst>
            </p:cNvPr>
            <p:cNvCxnSpPr>
              <a:cxnSpLocks/>
            </p:cNvCxnSpPr>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46BEA9F-314B-440D-AE8D-21E1252EC5A0}"/>
                </a:ext>
              </a:extLst>
            </p:cNvPr>
            <p:cNvCxnSpPr>
              <a:cxnSpLocks/>
            </p:cNvCxnSpPr>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15EAFD0-4869-4612-ACDE-ABC703104E88}"/>
                </a:ext>
              </a:extLst>
            </p:cNvPr>
            <p:cNvCxnSpPr>
              <a:cxnSpLocks/>
            </p:cNvCxnSpPr>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A0F26706-7F23-4FF0-9CAF-F3C4F47C119D}"/>
                </a:ext>
              </a:extLst>
            </p:cNvPr>
            <p:cNvCxnSpPr>
              <a:cxnSpLocks/>
            </p:cNvCxnSpPr>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0195A72-345A-4E88-8D71-14DB3D1B607D}"/>
                </a:ext>
              </a:extLst>
            </p:cNvPr>
            <p:cNvCxnSpPr>
              <a:cxnSpLocks/>
            </p:cNvCxnSpPr>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0DBF51A6-A3BC-49FE-BB01-E8992811774E}"/>
                </a:ext>
              </a:extLst>
            </p:cNvPr>
            <p:cNvCxnSpPr>
              <a:cxnSpLocks/>
            </p:cNvCxnSpPr>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78DF911-744C-419B-83DC-39F270BBF41F}"/>
                </a:ext>
              </a:extLst>
            </p:cNvPr>
            <p:cNvCxnSpPr>
              <a:cxnSpLocks/>
            </p:cNvCxnSpPr>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49" name="Freeform: Shape 148">
            <a:extLst>
              <a:ext uri="{FF2B5EF4-FFF2-40B4-BE49-F238E27FC236}">
                <a16:creationId xmlns:a16="http://schemas.microsoft.com/office/drawing/2014/main" id="{216BB147-20D5-4D93-BDA5-1BC614D6A4B2}"/>
              </a:ext>
            </a:extLst>
          </p:cNvPr>
          <p:cNvSpPr/>
          <p:nvPr/>
        </p:nvSpPr>
        <p:spPr>
          <a:xfrm>
            <a:off x="-6214" y="5014716"/>
            <a:ext cx="2800124" cy="1843284"/>
          </a:xfrm>
          <a:custGeom>
            <a:avLst/>
            <a:gdLst>
              <a:gd name="connsiteX0" fmla="*/ 375358 w 2800124"/>
              <a:gd name="connsiteY0" fmla="*/ 0 h 1843284"/>
              <a:gd name="connsiteX1" fmla="*/ 2781298 w 2800124"/>
              <a:gd name="connsiteY1" fmla="*/ 1770066 h 1843284"/>
              <a:gd name="connsiteX2" fmla="*/ 2800124 w 2800124"/>
              <a:gd name="connsiteY2" fmla="*/ 1843284 h 1843284"/>
              <a:gd name="connsiteX3" fmla="*/ 1987869 w 2800124"/>
              <a:gd name="connsiteY3" fmla="*/ 1843284 h 1843284"/>
              <a:gd name="connsiteX4" fmla="*/ 1986195 w 2800124"/>
              <a:gd name="connsiteY4" fmla="*/ 1838711 h 1843284"/>
              <a:gd name="connsiteX5" fmla="*/ 375357 w 2800124"/>
              <a:gd name="connsiteY5" fmla="*/ 770976 h 1843284"/>
              <a:gd name="connsiteX6" fmla="*/ 23030 w 2800124"/>
              <a:gd name="connsiteY6" fmla="*/ 806494 h 1843284"/>
              <a:gd name="connsiteX7" fmla="*/ 0 w 2800124"/>
              <a:gd name="connsiteY7" fmla="*/ 812415 h 1843284"/>
              <a:gd name="connsiteX8" fmla="*/ 0 w 2800124"/>
              <a:gd name="connsiteY8" fmla="*/ 30983 h 1843284"/>
              <a:gd name="connsiteX9" fmla="*/ 117785 w 2800124"/>
              <a:gd name="connsiteY9" fmla="*/ 13007 h 1843284"/>
              <a:gd name="connsiteX10" fmla="*/ 375358 w 2800124"/>
              <a:gd name="connsiteY10" fmla="*/ 0 h 184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0124" h="1843284">
                <a:moveTo>
                  <a:pt x="375358" y="0"/>
                </a:moveTo>
                <a:cubicBezTo>
                  <a:pt x="1505802" y="0"/>
                  <a:pt x="2462339" y="744579"/>
                  <a:pt x="2781298" y="1770066"/>
                </a:cubicBezTo>
                <a:lnTo>
                  <a:pt x="2800124" y="1843284"/>
                </a:lnTo>
                <a:lnTo>
                  <a:pt x="1987869" y="1843284"/>
                </a:lnTo>
                <a:lnTo>
                  <a:pt x="1986195" y="1838711"/>
                </a:lnTo>
                <a:cubicBezTo>
                  <a:pt x="1720801" y="1211248"/>
                  <a:pt x="1099494" y="770976"/>
                  <a:pt x="375357" y="770976"/>
                </a:cubicBezTo>
                <a:cubicBezTo>
                  <a:pt x="254668" y="770976"/>
                  <a:pt x="136835" y="783206"/>
                  <a:pt x="23030" y="806494"/>
                </a:cubicBezTo>
                <a:lnTo>
                  <a:pt x="0" y="812415"/>
                </a:lnTo>
                <a:lnTo>
                  <a:pt x="0" y="30983"/>
                </a:lnTo>
                <a:lnTo>
                  <a:pt x="117785" y="13007"/>
                </a:lnTo>
                <a:cubicBezTo>
                  <a:pt x="202473" y="4406"/>
                  <a:pt x="288401" y="0"/>
                  <a:pt x="375358" y="0"/>
                </a:cubicBezTo>
                <a:close/>
              </a:path>
            </a:pathLst>
          </a:cu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457200" y="365125"/>
            <a:ext cx="1072293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457200" y="1825625"/>
            <a:ext cx="1072293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457200" y="6324600"/>
            <a:ext cx="2560220" cy="365125"/>
          </a:xfrm>
          <a:prstGeom prst="rect">
            <a:avLst/>
          </a:prstGeom>
        </p:spPr>
        <p:txBody>
          <a:bodyPr vert="horz" lIns="91440" tIns="45720" rIns="91440" bIns="45720" rtlCol="0" anchor="ctr"/>
          <a:lstStyle>
            <a:lvl1pPr algn="l">
              <a:defRPr sz="900" cap="all" spc="150" baseline="0">
                <a:solidFill>
                  <a:srgbClr val="FFFFFF"/>
                </a:solidFill>
              </a:defRPr>
            </a:lvl1pPr>
          </a:lstStyle>
          <a:p>
            <a:fld id="{193BAB95-8DA7-460B-B00A-7037C8394FB0}" type="datetime1">
              <a:rPr lang="en-US" smtClean="0"/>
              <a:pPr/>
              <a:t>11/1/2024</a:t>
            </a:fld>
            <a:endParaRPr lang="en-US" dirty="0"/>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200861" y="6319838"/>
            <a:ext cx="3982781" cy="365125"/>
          </a:xfrm>
          <a:prstGeom prst="rect">
            <a:avLst/>
          </a:prstGeom>
        </p:spPr>
        <p:txBody>
          <a:bodyPr vert="horz" lIns="91440" tIns="45720" rIns="91440" bIns="45720" rtlCol="0" anchor="ctr"/>
          <a:lstStyle>
            <a:lvl1pPr algn="ctr">
              <a:defRPr sz="900" cap="all" spc="150" baseline="0">
                <a:solidFill>
                  <a:srgbClr val="FFFFFF"/>
                </a:solidFill>
              </a:defRPr>
            </a:lvl1pPr>
          </a:lstStyle>
          <a:p>
            <a:r>
              <a:rPr lang="en-US"/>
              <a:t>Sample Footer Text</a:t>
            </a:r>
            <a:endParaRPr lang="en-US" dirty="0">
              <a:solidFill>
                <a:srgbClr val="FFFFFF"/>
              </a:solidFill>
            </a:endParaRP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11190806" y="6324600"/>
            <a:ext cx="799078" cy="365125"/>
          </a:xfrm>
          <a:prstGeom prst="rect">
            <a:avLst/>
          </a:prstGeom>
        </p:spPr>
        <p:txBody>
          <a:bodyPr vert="horz" lIns="91440" tIns="45720" rIns="91440" bIns="45720" rtlCol="0" anchor="ctr"/>
          <a:lstStyle>
            <a:lvl1pPr algn="ctr">
              <a:defRPr sz="900" cap="all" spc="150" baseline="0">
                <a:solidFill>
                  <a:srgbClr val="FFFFFF"/>
                </a:solidFill>
              </a:defRPr>
            </a:lvl1pPr>
          </a:lstStyle>
          <a:p>
            <a:fld id="{11A71338-8BA2-4C79-A6C5-5A8E30081D0C}" type="slidenum">
              <a:rPr lang="en-US" smtClean="0"/>
              <a:pPr/>
              <a:t>‹#›</a:t>
            </a:fld>
            <a:endParaRPr lang="en-US" dirty="0"/>
          </a:p>
        </p:txBody>
      </p:sp>
      <p:sp>
        <p:nvSpPr>
          <p:cNvPr id="77" name="Freeform: Shape 76">
            <a:extLst>
              <a:ext uri="{FF2B5EF4-FFF2-40B4-BE49-F238E27FC236}">
                <a16:creationId xmlns:a16="http://schemas.microsoft.com/office/drawing/2014/main" id="{0A253F60-DE40-4508-A37A-61331DF1DD5D}"/>
              </a:ext>
            </a:extLst>
          </p:cNvPr>
          <p:cNvSpPr/>
          <p:nvPr/>
        </p:nvSpPr>
        <p:spPr>
          <a:xfrm>
            <a:off x="7979728" y="0"/>
            <a:ext cx="4209224" cy="1650549"/>
          </a:xfrm>
          <a:custGeom>
            <a:avLst/>
            <a:gdLst>
              <a:gd name="connsiteX0" fmla="*/ 0 w 4209224"/>
              <a:gd name="connsiteY0" fmla="*/ 0 h 1650549"/>
              <a:gd name="connsiteX1" fmla="*/ 846445 w 4209224"/>
              <a:gd name="connsiteY1" fmla="*/ 0 h 1650549"/>
              <a:gd name="connsiteX2" fmla="*/ 912542 w 4209224"/>
              <a:gd name="connsiteY2" fmla="*/ 108799 h 1650549"/>
              <a:gd name="connsiteX3" fmla="*/ 2362195 w 4209224"/>
              <a:gd name="connsiteY3" fmla="*/ 879573 h 1650549"/>
              <a:gd name="connsiteX4" fmla="*/ 3811848 w 4209224"/>
              <a:gd name="connsiteY4" fmla="*/ 108799 h 1650549"/>
              <a:gd name="connsiteX5" fmla="*/ 3877945 w 4209224"/>
              <a:gd name="connsiteY5" fmla="*/ 0 h 1650549"/>
              <a:gd name="connsiteX6" fmla="*/ 4209224 w 4209224"/>
              <a:gd name="connsiteY6" fmla="*/ 0 h 1650549"/>
              <a:gd name="connsiteX7" fmla="*/ 4209224 w 4209224"/>
              <a:gd name="connsiteY7" fmla="*/ 840421 h 1650549"/>
              <a:gd name="connsiteX8" fmla="*/ 4143538 w 4209224"/>
              <a:gd name="connsiteY8" fmla="*/ 912693 h 1650549"/>
              <a:gd name="connsiteX9" fmla="*/ 2362196 w 4209224"/>
              <a:gd name="connsiteY9" fmla="*/ 1650549 h 1650549"/>
              <a:gd name="connsiteX10" fmla="*/ 40969 w 4209224"/>
              <a:gd name="connsiteY10" fmla="*/ 111937 h 165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9224" h="1650549">
                <a:moveTo>
                  <a:pt x="0" y="0"/>
                </a:moveTo>
                <a:lnTo>
                  <a:pt x="846445" y="0"/>
                </a:lnTo>
                <a:lnTo>
                  <a:pt x="912542" y="108799"/>
                </a:lnTo>
                <a:cubicBezTo>
                  <a:pt x="1226710" y="573829"/>
                  <a:pt x="1758748" y="879573"/>
                  <a:pt x="2362195" y="879573"/>
                </a:cubicBezTo>
                <a:cubicBezTo>
                  <a:pt x="2965642" y="879573"/>
                  <a:pt x="3497680" y="573829"/>
                  <a:pt x="3811848" y="108799"/>
                </a:cubicBezTo>
                <a:lnTo>
                  <a:pt x="3877945" y="0"/>
                </a:lnTo>
                <a:lnTo>
                  <a:pt x="4209224" y="0"/>
                </a:lnTo>
                <a:lnTo>
                  <a:pt x="4209224" y="840421"/>
                </a:lnTo>
                <a:lnTo>
                  <a:pt x="4143538" y="912693"/>
                </a:lnTo>
                <a:cubicBezTo>
                  <a:pt x="3687653" y="1368578"/>
                  <a:pt x="3057854" y="1650549"/>
                  <a:pt x="2362196" y="1650549"/>
                </a:cubicBezTo>
                <a:cubicBezTo>
                  <a:pt x="1318710" y="1650549"/>
                  <a:pt x="423404" y="1016115"/>
                  <a:pt x="40969" y="111937"/>
                </a:cubicBezTo>
                <a:close/>
              </a:path>
            </a:pathLst>
          </a:cu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Tree>
    <p:extLst>
      <p:ext uri="{BB962C8B-B14F-4D97-AF65-F5344CB8AC3E}">
        <p14:creationId xmlns:p14="http://schemas.microsoft.com/office/powerpoint/2010/main" val="415381160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44" r:id="rId6"/>
    <p:sldLayoutId id="2147483740" r:id="rId7"/>
    <p:sldLayoutId id="2147483741" r:id="rId8"/>
    <p:sldLayoutId id="2147483742" r:id="rId9"/>
    <p:sldLayoutId id="2147483743" r:id="rId10"/>
    <p:sldLayoutId id="2147483745" r:id="rId11"/>
  </p:sldLayoutIdLst>
  <p:hf sldNum="0" hdr="0" ftr="0" dt="0"/>
  <p:txStyles>
    <p:titleStyle>
      <a:lvl1pPr algn="l" defTabSz="914400" rtl="0" eaLnBrk="1" latinLnBrk="0" hangingPunct="1">
        <a:lnSpc>
          <a:spcPct val="90000"/>
        </a:lnSpc>
        <a:spcBef>
          <a:spcPct val="0"/>
        </a:spcBef>
        <a:buNone/>
        <a:defRPr sz="4400" kern="1200">
          <a:solidFill>
            <a:srgbClr val="FFFFFF"/>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bg1"/>
        </a:buClr>
        <a:buSzPct val="75000"/>
        <a:buFont typeface="Arial" panose="020B0604020202020204" pitchFamily="34" charset="0"/>
        <a:buChar char="•"/>
        <a:defRPr sz="2800" kern="1200">
          <a:solidFill>
            <a:srgbClr val="FFFFFF"/>
          </a:solidFill>
          <a:latin typeface="+mn-lt"/>
          <a:ea typeface="+mn-ea"/>
          <a:cs typeface="+mn-cs"/>
        </a:defRPr>
      </a:lvl1pPr>
      <a:lvl2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2400" kern="1200">
          <a:solidFill>
            <a:srgbClr val="FFFFFF"/>
          </a:solidFill>
          <a:latin typeface="+mn-lt"/>
          <a:ea typeface="+mn-ea"/>
          <a:cs typeface="+mn-cs"/>
        </a:defRPr>
      </a:lvl2pPr>
      <a:lvl3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2000" kern="1200">
          <a:solidFill>
            <a:srgbClr val="FFFFFF"/>
          </a:solidFill>
          <a:latin typeface="+mn-lt"/>
          <a:ea typeface="+mn-ea"/>
          <a:cs typeface="+mn-cs"/>
        </a:defRPr>
      </a:lvl3pPr>
      <a:lvl4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1800" kern="1200">
          <a:solidFill>
            <a:srgbClr val="FFFFFF"/>
          </a:solidFill>
          <a:latin typeface="+mn-lt"/>
          <a:ea typeface="+mn-ea"/>
          <a:cs typeface="+mn-cs"/>
        </a:defRPr>
      </a:lvl4pPr>
      <a:lvl5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18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mailto:cllr.tony.lillico@londoncolney-pc.gov.uk"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173122F-D466-4F08-90FA-0038F7AC21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10">
            <a:extLst>
              <a:ext uri="{FF2B5EF4-FFF2-40B4-BE49-F238E27FC236}">
                <a16:creationId xmlns:a16="http://schemas.microsoft.com/office/drawing/2014/main" id="{4A929113-1368-4B1B-9C6F-140F47CBF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ight Triangle 12">
            <a:extLst>
              <a:ext uri="{FF2B5EF4-FFF2-40B4-BE49-F238E27FC236}">
                <a16:creationId xmlns:a16="http://schemas.microsoft.com/office/drawing/2014/main" id="{C24346C5-B1C8-4C83-846B-122A3B4B2F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65270" y="1555699"/>
            <a:ext cx="568289" cy="568289"/>
          </a:xfrm>
          <a:prstGeom prst="rtTriangl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90F28F7A-4F2F-4C1B-AF1C-A6E7C79532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6" name="Straight Connector 15">
              <a:extLst>
                <a:ext uri="{FF2B5EF4-FFF2-40B4-BE49-F238E27FC236}">
                  <a16:creationId xmlns:a16="http://schemas.microsoft.com/office/drawing/2014/main" id="{B23CC870-B5E9-475F-A625-9E862A6295C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16">
              <a:extLst>
                <a:ext uri="{FF2B5EF4-FFF2-40B4-BE49-F238E27FC236}">
                  <a16:creationId xmlns:a16="http://schemas.microsoft.com/office/drawing/2014/main" id="{42A6B08C-017D-4B4D-95EC-4BB83C5541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17">
              <a:extLst>
                <a:ext uri="{FF2B5EF4-FFF2-40B4-BE49-F238E27FC236}">
                  <a16:creationId xmlns:a16="http://schemas.microsoft.com/office/drawing/2014/main" id="{94599402-E1B8-4E3B-A56D-68606FC1EF4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18">
              <a:extLst>
                <a:ext uri="{FF2B5EF4-FFF2-40B4-BE49-F238E27FC236}">
                  <a16:creationId xmlns:a16="http://schemas.microsoft.com/office/drawing/2014/main" id="{B720C48A-E9A0-4B85-A954-39375E09963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19">
              <a:extLst>
                <a:ext uri="{FF2B5EF4-FFF2-40B4-BE49-F238E27FC236}">
                  <a16:creationId xmlns:a16="http://schemas.microsoft.com/office/drawing/2014/main" id="{B0E26956-FF2A-412E-ACC4-29CCD02599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B31E652-49AC-4108-85B8-75122A48A5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DB29F-0624-4035-B188-640616D5DE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D27221C-2427-4C99-89DC-1A38A54058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DBF1D76-8076-4BAE-B627-F1861C9E086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E930E41-FC2F-4319-9C28-32C2784300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0936C1B-0C10-464B-85C8-345095AAB37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B90EC61-FD0C-434A-9D1B-A20035C2141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5F5CC56-1FDA-4D3E-9C6E-8E996026C3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72B8FB2-B735-480F-9A88-48AADB2227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5B46C1B-4FC4-4E24-AC43-07940BE1E63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34915AF-0AE3-4EDD-8681-4C3F2C592B9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C35A3F3-714E-4F69-9BDF-8ED284EF29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3D561AC-B0B1-47EB-BE05-209F5612B70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3508E52-4FD9-4E6D-AFEA-69A88ED268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69DDE76-16F7-472F-B6D7-84AE8FFF31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2D87BEF-8844-4A3E-B130-B7D26740CC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B381129-2089-4EAA-AE6C-2BAA96BC82C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B69BF7A-FA63-4706-8066-DF15018E66F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A3ECB71-0CCD-403F-B14B-ABC48D78CD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9095BBA-0FE1-49E5-89F7-22125BAF87A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55351D8-6F27-4B82-968B-581B177CB4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51025A5-EB5A-4057-A85E-69AF0E6BE6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030318B-EEB9-4D92-BC50-D1151098989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17FC0E3-7CC7-4188-BC7A-7E8FB556496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C330F65B-8181-DFBA-B08D-1471276843C1}"/>
              </a:ext>
            </a:extLst>
          </p:cNvPr>
          <p:cNvSpPr>
            <a:spLocks noGrp="1"/>
          </p:cNvSpPr>
          <p:nvPr>
            <p:ph type="ctrTitle"/>
          </p:nvPr>
        </p:nvSpPr>
        <p:spPr>
          <a:xfrm>
            <a:off x="542628" y="1356941"/>
            <a:ext cx="7362134" cy="1950466"/>
          </a:xfrm>
        </p:spPr>
        <p:txBody>
          <a:bodyPr anchor="ctr">
            <a:normAutofit fontScale="90000"/>
          </a:bodyPr>
          <a:lstStyle/>
          <a:p>
            <a:pPr algn="l"/>
            <a:r>
              <a:rPr lang="en-GB" sz="4400" dirty="0">
                <a:solidFill>
                  <a:schemeClr val="tx2">
                    <a:alpha val="80000"/>
                  </a:schemeClr>
                </a:solidFill>
              </a:rPr>
              <a:t>Public Meeting</a:t>
            </a:r>
            <a:br>
              <a:rPr lang="en-GB" sz="4400" dirty="0">
                <a:solidFill>
                  <a:schemeClr val="tx2">
                    <a:alpha val="80000"/>
                  </a:schemeClr>
                </a:solidFill>
              </a:rPr>
            </a:br>
            <a:r>
              <a:rPr lang="en-GB" sz="4400" dirty="0">
                <a:solidFill>
                  <a:schemeClr val="tx2">
                    <a:alpha val="80000"/>
                  </a:schemeClr>
                </a:solidFill>
              </a:rPr>
              <a:t>Sunday 20</a:t>
            </a:r>
            <a:r>
              <a:rPr lang="en-GB" sz="4400" baseline="30000" dirty="0">
                <a:solidFill>
                  <a:schemeClr val="tx2">
                    <a:alpha val="80000"/>
                  </a:schemeClr>
                </a:solidFill>
              </a:rPr>
              <a:t>th</a:t>
            </a:r>
            <a:r>
              <a:rPr lang="en-GB" sz="4400" dirty="0">
                <a:solidFill>
                  <a:schemeClr val="tx2">
                    <a:alpha val="80000"/>
                  </a:schemeClr>
                </a:solidFill>
              </a:rPr>
              <a:t> October 2024</a:t>
            </a:r>
            <a:br>
              <a:rPr lang="en-GB" sz="4400" dirty="0">
                <a:solidFill>
                  <a:schemeClr val="tx2">
                    <a:alpha val="80000"/>
                  </a:schemeClr>
                </a:solidFill>
              </a:rPr>
            </a:br>
            <a:endParaRPr lang="en-GB" dirty="0">
              <a:solidFill>
                <a:schemeClr val="tx2">
                  <a:alpha val="80000"/>
                </a:schemeClr>
              </a:solidFill>
            </a:endParaRPr>
          </a:p>
        </p:txBody>
      </p:sp>
      <p:pic>
        <p:nvPicPr>
          <p:cNvPr id="5" name="Picture 4">
            <a:extLst>
              <a:ext uri="{FF2B5EF4-FFF2-40B4-BE49-F238E27FC236}">
                <a16:creationId xmlns:a16="http://schemas.microsoft.com/office/drawing/2014/main" id="{F1362B7F-57FD-C113-EE9D-E1A986396201}"/>
              </a:ext>
            </a:extLst>
          </p:cNvPr>
          <p:cNvPicPr>
            <a:picLocks noChangeAspect="1"/>
          </p:cNvPicPr>
          <p:nvPr/>
        </p:nvPicPr>
        <p:blipFill>
          <a:blip r:embed="rId2"/>
          <a:stretch>
            <a:fillRect/>
          </a:stretch>
        </p:blipFill>
        <p:spPr>
          <a:xfrm>
            <a:off x="7747753" y="1239353"/>
            <a:ext cx="3810876" cy="4418405"/>
          </a:xfrm>
          <a:prstGeom prst="rect">
            <a:avLst/>
          </a:prstGeom>
        </p:spPr>
      </p:pic>
      <p:sp>
        <p:nvSpPr>
          <p:cNvPr id="10" name="Title 1">
            <a:extLst>
              <a:ext uri="{FF2B5EF4-FFF2-40B4-BE49-F238E27FC236}">
                <a16:creationId xmlns:a16="http://schemas.microsoft.com/office/drawing/2014/main" id="{1546297A-0E19-E6C5-46DE-3EE45DB329BB}"/>
              </a:ext>
            </a:extLst>
          </p:cNvPr>
          <p:cNvSpPr txBox="1">
            <a:spLocks/>
          </p:cNvSpPr>
          <p:nvPr/>
        </p:nvSpPr>
        <p:spPr>
          <a:xfrm>
            <a:off x="382968" y="3236398"/>
            <a:ext cx="7788529" cy="1843283"/>
          </a:xfrm>
          <a:prstGeom prst="rect">
            <a:avLst/>
          </a:prstGeom>
        </p:spPr>
        <p:txBody>
          <a:bodyPr vert="horz" lIns="91440" tIns="45720" rIns="91440" bIns="45720" rtlCol="0" anchor="ctr">
            <a:normAutofit fontScale="45000" lnSpcReduction="20000"/>
          </a:bodyPr>
          <a:lstStyle>
            <a:lvl1pPr algn="ctr" defTabSz="914400" rtl="0" eaLnBrk="1" latinLnBrk="0" hangingPunct="1">
              <a:lnSpc>
                <a:spcPct val="90000"/>
              </a:lnSpc>
              <a:spcBef>
                <a:spcPct val="0"/>
              </a:spcBef>
              <a:buNone/>
              <a:defRPr sz="5400" kern="1200">
                <a:solidFill>
                  <a:srgbClr val="FFFFFF"/>
                </a:solidFill>
                <a:latin typeface="+mj-lt"/>
                <a:ea typeface="+mj-ea"/>
                <a:cs typeface="+mj-cs"/>
              </a:defRPr>
            </a:lvl1pPr>
          </a:lstStyle>
          <a:p>
            <a:pPr algn="l"/>
            <a:r>
              <a:rPr lang="en-GB" dirty="0">
                <a:solidFill>
                  <a:schemeClr val="tx2">
                    <a:alpha val="80000"/>
                  </a:schemeClr>
                </a:solidFill>
              </a:rPr>
              <a:t>Briefing and Discussion</a:t>
            </a:r>
          </a:p>
          <a:p>
            <a:pPr algn="l"/>
            <a:endParaRPr lang="en-GB" dirty="0">
              <a:solidFill>
                <a:schemeClr val="tx2">
                  <a:alpha val="80000"/>
                </a:schemeClr>
              </a:solidFill>
            </a:endParaRPr>
          </a:p>
          <a:p>
            <a:pPr algn="l"/>
            <a:r>
              <a:rPr lang="en-GB" dirty="0">
                <a:solidFill>
                  <a:schemeClr val="tx2">
                    <a:alpha val="80000"/>
                  </a:schemeClr>
                </a:solidFill>
              </a:rPr>
              <a:t>St. Albans Draft Local Plan Section 19 Consultation</a:t>
            </a:r>
            <a:br>
              <a:rPr lang="en-GB" dirty="0">
                <a:solidFill>
                  <a:schemeClr val="tx2">
                    <a:alpha val="80000"/>
                  </a:schemeClr>
                </a:solidFill>
              </a:rPr>
            </a:br>
            <a:br>
              <a:rPr lang="en-GB" dirty="0">
                <a:solidFill>
                  <a:schemeClr val="tx2">
                    <a:alpha val="80000"/>
                  </a:schemeClr>
                </a:solidFill>
              </a:rPr>
            </a:br>
            <a:endParaRPr lang="en-GB" dirty="0">
              <a:solidFill>
                <a:schemeClr val="tx2">
                  <a:alpha val="80000"/>
                </a:schemeClr>
              </a:solidFill>
            </a:endParaRPr>
          </a:p>
        </p:txBody>
      </p:sp>
    </p:spTree>
    <p:extLst>
      <p:ext uri="{BB962C8B-B14F-4D97-AF65-F5344CB8AC3E}">
        <p14:creationId xmlns:p14="http://schemas.microsoft.com/office/powerpoint/2010/main" val="2477625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016D1-8E51-4B2B-15C4-F98E6F0196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9B7030-AFA4-45E5-0193-12F44C610B88}"/>
              </a:ext>
            </a:extLst>
          </p:cNvPr>
          <p:cNvSpPr>
            <a:spLocks noGrp="1"/>
          </p:cNvSpPr>
          <p:nvPr>
            <p:ph type="title"/>
          </p:nvPr>
        </p:nvSpPr>
        <p:spPr/>
        <p:txBody>
          <a:bodyPr/>
          <a:lstStyle/>
          <a:p>
            <a:r>
              <a:rPr lang="en-GB" dirty="0"/>
              <a:t>Glebe Allotments</a:t>
            </a:r>
          </a:p>
        </p:txBody>
      </p:sp>
      <p:sp>
        <p:nvSpPr>
          <p:cNvPr id="5" name="TextBox 4">
            <a:extLst>
              <a:ext uri="{FF2B5EF4-FFF2-40B4-BE49-F238E27FC236}">
                <a16:creationId xmlns:a16="http://schemas.microsoft.com/office/drawing/2014/main" id="{D2BEEB22-C2C5-25B6-B487-92B1199EAC34}"/>
              </a:ext>
            </a:extLst>
          </p:cNvPr>
          <p:cNvSpPr txBox="1"/>
          <p:nvPr/>
        </p:nvSpPr>
        <p:spPr>
          <a:xfrm>
            <a:off x="8432799" y="1413164"/>
            <a:ext cx="3639128" cy="5078313"/>
          </a:xfrm>
          <a:prstGeom prst="rect">
            <a:avLst/>
          </a:prstGeom>
          <a:noFill/>
        </p:spPr>
        <p:txBody>
          <a:bodyPr wrap="square" rtlCol="0">
            <a:spAutoFit/>
          </a:bodyPr>
          <a:lstStyle/>
          <a:p>
            <a:r>
              <a:rPr lang="en-GB" dirty="0"/>
              <a:t>28 houses</a:t>
            </a:r>
          </a:p>
          <a:p>
            <a:endParaRPr lang="en-GB" dirty="0"/>
          </a:p>
          <a:p>
            <a:r>
              <a:rPr lang="en-GB" dirty="0"/>
              <a:t>This is Church of England land.</a:t>
            </a:r>
          </a:p>
          <a:p>
            <a:endParaRPr lang="en-GB" dirty="0"/>
          </a:p>
          <a:p>
            <a:r>
              <a:rPr lang="en-GB" dirty="0"/>
              <a:t>Local churchgoers oppose the sale but have no say in decisions made by the church finance team. They need to maximise their investment.</a:t>
            </a:r>
          </a:p>
          <a:p>
            <a:endParaRPr lang="en-GB" dirty="0"/>
          </a:p>
          <a:p>
            <a:r>
              <a:rPr lang="en-GB" dirty="0"/>
              <a:t>This is technically a brown-field site.</a:t>
            </a:r>
          </a:p>
          <a:p>
            <a:endParaRPr lang="en-GB" dirty="0"/>
          </a:p>
          <a:p>
            <a:endParaRPr lang="en-GB" dirty="0"/>
          </a:p>
          <a:p>
            <a:endParaRPr lang="en-GB" dirty="0"/>
          </a:p>
          <a:p>
            <a:endParaRPr lang="en-GB" dirty="0"/>
          </a:p>
          <a:p>
            <a:endParaRPr lang="en-GB" dirty="0"/>
          </a:p>
          <a:p>
            <a:endParaRPr lang="en-GB" dirty="0"/>
          </a:p>
        </p:txBody>
      </p:sp>
      <p:pic>
        <p:nvPicPr>
          <p:cNvPr id="6" name="Picture 5">
            <a:extLst>
              <a:ext uri="{FF2B5EF4-FFF2-40B4-BE49-F238E27FC236}">
                <a16:creationId xmlns:a16="http://schemas.microsoft.com/office/drawing/2014/main" id="{7C33FC4B-D9AD-0328-831F-9A9090043500}"/>
              </a:ext>
            </a:extLst>
          </p:cNvPr>
          <p:cNvPicPr>
            <a:picLocks noChangeAspect="1"/>
          </p:cNvPicPr>
          <p:nvPr/>
        </p:nvPicPr>
        <p:blipFill>
          <a:blip r:embed="rId2"/>
          <a:stretch>
            <a:fillRect/>
          </a:stretch>
        </p:blipFill>
        <p:spPr>
          <a:xfrm>
            <a:off x="457200" y="1413164"/>
            <a:ext cx="7740109" cy="5202058"/>
          </a:xfrm>
          <a:prstGeom prst="rect">
            <a:avLst/>
          </a:prstGeom>
        </p:spPr>
      </p:pic>
    </p:spTree>
    <p:extLst>
      <p:ext uri="{BB962C8B-B14F-4D97-AF65-F5344CB8AC3E}">
        <p14:creationId xmlns:p14="http://schemas.microsoft.com/office/powerpoint/2010/main" val="3295933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745CA-6201-7D1F-338F-77F37D6FDE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92A2C3-ED5B-988E-E834-C5A32FDCB27F}"/>
              </a:ext>
            </a:extLst>
          </p:cNvPr>
          <p:cNvSpPr>
            <a:spLocks noGrp="1"/>
          </p:cNvSpPr>
          <p:nvPr>
            <p:ph type="title"/>
          </p:nvPr>
        </p:nvSpPr>
        <p:spPr/>
        <p:txBody>
          <a:bodyPr/>
          <a:lstStyle/>
          <a:p>
            <a:r>
              <a:rPr lang="en-GB" dirty="0"/>
              <a:t>Embatool House</a:t>
            </a:r>
          </a:p>
        </p:txBody>
      </p:sp>
      <p:sp>
        <p:nvSpPr>
          <p:cNvPr id="5" name="TextBox 4">
            <a:extLst>
              <a:ext uri="{FF2B5EF4-FFF2-40B4-BE49-F238E27FC236}">
                <a16:creationId xmlns:a16="http://schemas.microsoft.com/office/drawing/2014/main" id="{A753AFD9-4DB2-7A89-ABC8-6FDAEFA2E517}"/>
              </a:ext>
            </a:extLst>
          </p:cNvPr>
          <p:cNvSpPr txBox="1"/>
          <p:nvPr/>
        </p:nvSpPr>
        <p:spPr>
          <a:xfrm>
            <a:off x="8848435" y="1413164"/>
            <a:ext cx="3223491" cy="2862322"/>
          </a:xfrm>
          <a:prstGeom prst="rect">
            <a:avLst/>
          </a:prstGeom>
          <a:noFill/>
        </p:spPr>
        <p:txBody>
          <a:bodyPr wrap="square" rtlCol="0">
            <a:spAutoFit/>
          </a:bodyPr>
          <a:lstStyle/>
          <a:p>
            <a:r>
              <a:rPr lang="en-GB" dirty="0"/>
              <a:t>21 houses</a:t>
            </a:r>
          </a:p>
          <a:p>
            <a:endParaRPr lang="en-GB" dirty="0"/>
          </a:p>
          <a:p>
            <a:r>
              <a:rPr lang="en-GB" dirty="0"/>
              <a:t>Need to preserve and enhance street scene opposite Golden Lion. </a:t>
            </a:r>
          </a:p>
          <a:p>
            <a:endParaRPr lang="en-GB" dirty="0"/>
          </a:p>
          <a:p>
            <a:endParaRPr lang="en-GB" dirty="0"/>
          </a:p>
          <a:p>
            <a:endParaRPr lang="en-GB" dirty="0"/>
          </a:p>
          <a:p>
            <a:endParaRPr lang="en-GB" dirty="0"/>
          </a:p>
          <a:p>
            <a:endParaRPr lang="en-GB" dirty="0"/>
          </a:p>
        </p:txBody>
      </p:sp>
      <p:pic>
        <p:nvPicPr>
          <p:cNvPr id="4" name="Picture 3">
            <a:extLst>
              <a:ext uri="{FF2B5EF4-FFF2-40B4-BE49-F238E27FC236}">
                <a16:creationId xmlns:a16="http://schemas.microsoft.com/office/drawing/2014/main" id="{BE5EE62A-4B99-329E-F4CC-E04EF8831D6C}"/>
              </a:ext>
            </a:extLst>
          </p:cNvPr>
          <p:cNvPicPr>
            <a:picLocks noChangeAspect="1"/>
          </p:cNvPicPr>
          <p:nvPr/>
        </p:nvPicPr>
        <p:blipFill>
          <a:blip r:embed="rId2"/>
          <a:stretch>
            <a:fillRect/>
          </a:stretch>
        </p:blipFill>
        <p:spPr>
          <a:xfrm>
            <a:off x="523763" y="1413164"/>
            <a:ext cx="8164856" cy="5241636"/>
          </a:xfrm>
          <a:prstGeom prst="rect">
            <a:avLst/>
          </a:prstGeom>
        </p:spPr>
      </p:pic>
    </p:spTree>
    <p:extLst>
      <p:ext uri="{BB962C8B-B14F-4D97-AF65-F5344CB8AC3E}">
        <p14:creationId xmlns:p14="http://schemas.microsoft.com/office/powerpoint/2010/main" val="3769137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065F8-BD7E-9869-707B-74F3FC7612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182F92-3BD9-60B9-A8B2-1E966587E5DA}"/>
              </a:ext>
            </a:extLst>
          </p:cNvPr>
          <p:cNvSpPr>
            <a:spLocks noGrp="1"/>
          </p:cNvSpPr>
          <p:nvPr>
            <p:ph type="title"/>
          </p:nvPr>
        </p:nvSpPr>
        <p:spPr/>
        <p:txBody>
          <a:bodyPr/>
          <a:lstStyle/>
          <a:p>
            <a:r>
              <a:rPr lang="en-GB" dirty="0"/>
              <a:t>Embatool House</a:t>
            </a:r>
          </a:p>
        </p:txBody>
      </p:sp>
      <p:sp>
        <p:nvSpPr>
          <p:cNvPr id="5" name="TextBox 4">
            <a:extLst>
              <a:ext uri="{FF2B5EF4-FFF2-40B4-BE49-F238E27FC236}">
                <a16:creationId xmlns:a16="http://schemas.microsoft.com/office/drawing/2014/main" id="{53282CFB-3AA6-3B61-885D-DC864B7D93AE}"/>
              </a:ext>
            </a:extLst>
          </p:cNvPr>
          <p:cNvSpPr txBox="1"/>
          <p:nvPr/>
        </p:nvSpPr>
        <p:spPr>
          <a:xfrm>
            <a:off x="8848435" y="1413164"/>
            <a:ext cx="3223491" cy="2862322"/>
          </a:xfrm>
          <a:prstGeom prst="rect">
            <a:avLst/>
          </a:prstGeom>
          <a:noFill/>
        </p:spPr>
        <p:txBody>
          <a:bodyPr wrap="square" rtlCol="0">
            <a:spAutoFit/>
          </a:bodyPr>
          <a:lstStyle/>
          <a:p>
            <a:r>
              <a:rPr lang="en-GB" dirty="0"/>
              <a:t>21 houses</a:t>
            </a:r>
          </a:p>
          <a:p>
            <a:endParaRPr lang="en-GB" dirty="0"/>
          </a:p>
          <a:p>
            <a:r>
              <a:rPr lang="en-GB" dirty="0"/>
              <a:t>Need to preserve and enhance street scene opposite Golden Lion. </a:t>
            </a:r>
          </a:p>
          <a:p>
            <a:endParaRPr lang="en-GB" dirty="0"/>
          </a:p>
          <a:p>
            <a:endParaRPr lang="en-GB" dirty="0"/>
          </a:p>
          <a:p>
            <a:endParaRPr lang="en-GB" dirty="0"/>
          </a:p>
          <a:p>
            <a:endParaRPr lang="en-GB" dirty="0"/>
          </a:p>
          <a:p>
            <a:endParaRPr lang="en-GB" dirty="0"/>
          </a:p>
        </p:txBody>
      </p:sp>
      <p:pic>
        <p:nvPicPr>
          <p:cNvPr id="4" name="Picture 3">
            <a:extLst>
              <a:ext uri="{FF2B5EF4-FFF2-40B4-BE49-F238E27FC236}">
                <a16:creationId xmlns:a16="http://schemas.microsoft.com/office/drawing/2014/main" id="{F367D42E-FB88-333E-4813-A567DC7E5ABA}"/>
              </a:ext>
            </a:extLst>
          </p:cNvPr>
          <p:cNvPicPr>
            <a:picLocks noChangeAspect="1"/>
          </p:cNvPicPr>
          <p:nvPr/>
        </p:nvPicPr>
        <p:blipFill>
          <a:blip r:embed="rId2"/>
          <a:stretch>
            <a:fillRect/>
          </a:stretch>
        </p:blipFill>
        <p:spPr>
          <a:xfrm>
            <a:off x="523763" y="1413164"/>
            <a:ext cx="8164856" cy="5241636"/>
          </a:xfrm>
          <a:prstGeom prst="rect">
            <a:avLst/>
          </a:prstGeom>
        </p:spPr>
      </p:pic>
    </p:spTree>
    <p:extLst>
      <p:ext uri="{BB962C8B-B14F-4D97-AF65-F5344CB8AC3E}">
        <p14:creationId xmlns:p14="http://schemas.microsoft.com/office/powerpoint/2010/main" val="1575251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14995-DEF0-DD4B-F010-0760B39AAB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657D95-CB48-1802-8D02-32ED588624CE}"/>
              </a:ext>
            </a:extLst>
          </p:cNvPr>
          <p:cNvSpPr>
            <a:spLocks noGrp="1"/>
          </p:cNvSpPr>
          <p:nvPr>
            <p:ph type="title"/>
          </p:nvPr>
        </p:nvSpPr>
        <p:spPr/>
        <p:txBody>
          <a:bodyPr/>
          <a:lstStyle/>
          <a:p>
            <a:r>
              <a:rPr lang="en-GB" dirty="0"/>
              <a:t>Berkley House </a:t>
            </a:r>
            <a:r>
              <a:rPr lang="en-GB" sz="2000" dirty="0"/>
              <a:t>(</a:t>
            </a:r>
            <a:r>
              <a:rPr lang="en-GB" sz="2000" dirty="0" err="1"/>
              <a:t>Willowside</a:t>
            </a:r>
            <a:r>
              <a:rPr lang="en-GB" sz="2000" dirty="0"/>
              <a:t> /Armstrong Close)</a:t>
            </a:r>
            <a:endParaRPr lang="en-GB" dirty="0"/>
          </a:p>
        </p:txBody>
      </p:sp>
      <p:sp>
        <p:nvSpPr>
          <p:cNvPr id="5" name="TextBox 4">
            <a:extLst>
              <a:ext uri="{FF2B5EF4-FFF2-40B4-BE49-F238E27FC236}">
                <a16:creationId xmlns:a16="http://schemas.microsoft.com/office/drawing/2014/main" id="{1781C235-34AD-A817-9993-14C5B79CBD2E}"/>
              </a:ext>
            </a:extLst>
          </p:cNvPr>
          <p:cNvSpPr txBox="1"/>
          <p:nvPr/>
        </p:nvSpPr>
        <p:spPr>
          <a:xfrm>
            <a:off x="7638472" y="1421450"/>
            <a:ext cx="3658919" cy="2862322"/>
          </a:xfrm>
          <a:prstGeom prst="rect">
            <a:avLst/>
          </a:prstGeom>
          <a:noFill/>
        </p:spPr>
        <p:txBody>
          <a:bodyPr wrap="square" rtlCol="0">
            <a:spAutoFit/>
          </a:bodyPr>
          <a:lstStyle/>
          <a:p>
            <a:r>
              <a:rPr lang="en-GB" dirty="0"/>
              <a:t>21 houses</a:t>
            </a:r>
          </a:p>
          <a:p>
            <a:endParaRPr lang="en-GB" dirty="0"/>
          </a:p>
          <a:p>
            <a:r>
              <a:rPr lang="en-GB" dirty="0"/>
              <a:t>Within conservation area, so development must enhance setting.</a:t>
            </a:r>
          </a:p>
          <a:p>
            <a:endParaRPr lang="en-GB" dirty="0"/>
          </a:p>
          <a:p>
            <a:r>
              <a:rPr lang="en-GB" dirty="0"/>
              <a:t>Grade 2 listed building  must be preserved and harm minimised.</a:t>
            </a:r>
          </a:p>
          <a:p>
            <a:endParaRPr lang="en-GB" dirty="0"/>
          </a:p>
          <a:p>
            <a:endParaRPr lang="en-GB" dirty="0"/>
          </a:p>
        </p:txBody>
      </p:sp>
      <p:pic>
        <p:nvPicPr>
          <p:cNvPr id="6" name="Picture 5">
            <a:extLst>
              <a:ext uri="{FF2B5EF4-FFF2-40B4-BE49-F238E27FC236}">
                <a16:creationId xmlns:a16="http://schemas.microsoft.com/office/drawing/2014/main" id="{978CFAC8-1C54-B916-05BC-6665AD4E4421}"/>
              </a:ext>
            </a:extLst>
          </p:cNvPr>
          <p:cNvPicPr>
            <a:picLocks noChangeAspect="1"/>
          </p:cNvPicPr>
          <p:nvPr/>
        </p:nvPicPr>
        <p:blipFill>
          <a:blip r:embed="rId2"/>
          <a:stretch>
            <a:fillRect/>
          </a:stretch>
        </p:blipFill>
        <p:spPr>
          <a:xfrm>
            <a:off x="574459" y="1421450"/>
            <a:ext cx="6546777" cy="5086788"/>
          </a:xfrm>
          <a:prstGeom prst="rect">
            <a:avLst/>
          </a:prstGeom>
        </p:spPr>
      </p:pic>
    </p:spTree>
    <p:extLst>
      <p:ext uri="{BB962C8B-B14F-4D97-AF65-F5344CB8AC3E}">
        <p14:creationId xmlns:p14="http://schemas.microsoft.com/office/powerpoint/2010/main" val="686851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CF9EA-4445-90C6-E37B-42AAE8E2EE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71B803-0775-0387-B988-118341ECEC66}"/>
              </a:ext>
            </a:extLst>
          </p:cNvPr>
          <p:cNvSpPr>
            <a:spLocks noGrp="1"/>
          </p:cNvSpPr>
          <p:nvPr>
            <p:ph type="title"/>
          </p:nvPr>
        </p:nvSpPr>
        <p:spPr/>
        <p:txBody>
          <a:bodyPr/>
          <a:lstStyle/>
          <a:p>
            <a:r>
              <a:rPr lang="en-GB" dirty="0"/>
              <a:t>Cotlandswick Garage Sites</a:t>
            </a:r>
          </a:p>
        </p:txBody>
      </p:sp>
      <p:sp>
        <p:nvSpPr>
          <p:cNvPr id="5" name="TextBox 4">
            <a:extLst>
              <a:ext uri="{FF2B5EF4-FFF2-40B4-BE49-F238E27FC236}">
                <a16:creationId xmlns:a16="http://schemas.microsoft.com/office/drawing/2014/main" id="{583F938A-5286-077C-205A-CC00ABA54BE9}"/>
              </a:ext>
            </a:extLst>
          </p:cNvPr>
          <p:cNvSpPr txBox="1"/>
          <p:nvPr/>
        </p:nvSpPr>
        <p:spPr>
          <a:xfrm>
            <a:off x="8358908" y="1421450"/>
            <a:ext cx="3658919" cy="2585323"/>
          </a:xfrm>
          <a:prstGeom prst="rect">
            <a:avLst/>
          </a:prstGeom>
          <a:noFill/>
        </p:spPr>
        <p:txBody>
          <a:bodyPr wrap="square" rtlCol="0">
            <a:spAutoFit/>
          </a:bodyPr>
          <a:lstStyle/>
          <a:p>
            <a:r>
              <a:rPr lang="en-GB" dirty="0"/>
              <a:t>Currently sites of ASB, too small for most current cars.</a:t>
            </a:r>
          </a:p>
          <a:p>
            <a:endParaRPr lang="en-GB" dirty="0"/>
          </a:p>
          <a:p>
            <a:r>
              <a:rPr lang="en-GB" dirty="0"/>
              <a:t>10 homes (indicative). Now spread over 2 sites.</a:t>
            </a:r>
          </a:p>
          <a:p>
            <a:endParaRPr lang="en-GB" dirty="0"/>
          </a:p>
          <a:p>
            <a:r>
              <a:rPr lang="en-GB" dirty="0"/>
              <a:t>Appropriate levels of parking for existing and new developments must be provided.</a:t>
            </a:r>
          </a:p>
        </p:txBody>
      </p:sp>
      <p:pic>
        <p:nvPicPr>
          <p:cNvPr id="4" name="Picture 3">
            <a:extLst>
              <a:ext uri="{FF2B5EF4-FFF2-40B4-BE49-F238E27FC236}">
                <a16:creationId xmlns:a16="http://schemas.microsoft.com/office/drawing/2014/main" id="{20979566-AD29-1B88-86BD-BA144282C1BE}"/>
              </a:ext>
            </a:extLst>
          </p:cNvPr>
          <p:cNvPicPr>
            <a:picLocks noChangeAspect="1"/>
          </p:cNvPicPr>
          <p:nvPr/>
        </p:nvPicPr>
        <p:blipFill>
          <a:blip r:embed="rId2"/>
          <a:stretch>
            <a:fillRect/>
          </a:stretch>
        </p:blipFill>
        <p:spPr>
          <a:xfrm>
            <a:off x="544067" y="1513525"/>
            <a:ext cx="7583934" cy="4979350"/>
          </a:xfrm>
          <a:prstGeom prst="rect">
            <a:avLst/>
          </a:prstGeom>
        </p:spPr>
      </p:pic>
    </p:spTree>
    <p:extLst>
      <p:ext uri="{BB962C8B-B14F-4D97-AF65-F5344CB8AC3E}">
        <p14:creationId xmlns:p14="http://schemas.microsoft.com/office/powerpoint/2010/main" val="4265687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8CFAD-45C0-B556-C550-DF6BFC29A4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23515B-029C-63B4-4883-36E804DBD9C6}"/>
              </a:ext>
            </a:extLst>
          </p:cNvPr>
          <p:cNvSpPr>
            <a:spLocks noGrp="1"/>
          </p:cNvSpPr>
          <p:nvPr>
            <p:ph type="title"/>
          </p:nvPr>
        </p:nvSpPr>
        <p:spPr/>
        <p:txBody>
          <a:bodyPr/>
          <a:lstStyle/>
          <a:p>
            <a:r>
              <a:rPr lang="en-GB" dirty="0"/>
              <a:t>Other Sites 1 – White Horse Lane</a:t>
            </a:r>
          </a:p>
        </p:txBody>
      </p:sp>
      <p:pic>
        <p:nvPicPr>
          <p:cNvPr id="4" name="Picture 3">
            <a:extLst>
              <a:ext uri="{FF2B5EF4-FFF2-40B4-BE49-F238E27FC236}">
                <a16:creationId xmlns:a16="http://schemas.microsoft.com/office/drawing/2014/main" id="{2BFB2AF3-A973-5BE8-190B-DFF1B18FD252}"/>
              </a:ext>
            </a:extLst>
          </p:cNvPr>
          <p:cNvPicPr>
            <a:picLocks noChangeAspect="1"/>
          </p:cNvPicPr>
          <p:nvPr/>
        </p:nvPicPr>
        <p:blipFill>
          <a:blip r:embed="rId2"/>
          <a:stretch>
            <a:fillRect/>
          </a:stretch>
        </p:blipFill>
        <p:spPr>
          <a:xfrm>
            <a:off x="580325" y="1457863"/>
            <a:ext cx="7402695" cy="4925683"/>
          </a:xfrm>
          <a:prstGeom prst="rect">
            <a:avLst/>
          </a:prstGeom>
        </p:spPr>
      </p:pic>
      <p:sp>
        <p:nvSpPr>
          <p:cNvPr id="5" name="TextBox 4">
            <a:extLst>
              <a:ext uri="{FF2B5EF4-FFF2-40B4-BE49-F238E27FC236}">
                <a16:creationId xmlns:a16="http://schemas.microsoft.com/office/drawing/2014/main" id="{0B5F52F2-50E8-5CB7-132D-B89A119E6FAC}"/>
              </a:ext>
            </a:extLst>
          </p:cNvPr>
          <p:cNvSpPr txBox="1"/>
          <p:nvPr/>
        </p:nvSpPr>
        <p:spPr>
          <a:xfrm>
            <a:off x="8358908" y="1421450"/>
            <a:ext cx="3658919" cy="2308324"/>
          </a:xfrm>
          <a:prstGeom prst="rect">
            <a:avLst/>
          </a:prstGeom>
          <a:noFill/>
        </p:spPr>
        <p:txBody>
          <a:bodyPr wrap="square" rtlCol="0">
            <a:spAutoFit/>
          </a:bodyPr>
          <a:lstStyle/>
          <a:p>
            <a:r>
              <a:rPr lang="en-GB" dirty="0"/>
              <a:t>Now removed from plan.</a:t>
            </a:r>
          </a:p>
          <a:p>
            <a:endParaRPr lang="en-GB" dirty="0"/>
          </a:p>
          <a:p>
            <a:r>
              <a:rPr lang="en-GB" dirty="0"/>
              <a:t>Landowners / agents have decided not to renegotiate previous S106 agreement.</a:t>
            </a:r>
          </a:p>
          <a:p>
            <a:endParaRPr lang="en-GB" dirty="0"/>
          </a:p>
          <a:p>
            <a:r>
              <a:rPr lang="en-GB" dirty="0"/>
              <a:t>Commitment to retain for “recreational purposes” remains.</a:t>
            </a:r>
          </a:p>
        </p:txBody>
      </p:sp>
    </p:spTree>
    <p:extLst>
      <p:ext uri="{BB962C8B-B14F-4D97-AF65-F5344CB8AC3E}">
        <p14:creationId xmlns:p14="http://schemas.microsoft.com/office/powerpoint/2010/main" val="2795279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050F0-5DBB-B097-0721-DBC8DCC18E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6BB986-C826-5727-A25C-548F33FFC4ED}"/>
              </a:ext>
            </a:extLst>
          </p:cNvPr>
          <p:cNvSpPr>
            <a:spLocks noGrp="1"/>
          </p:cNvSpPr>
          <p:nvPr>
            <p:ph type="title"/>
          </p:nvPr>
        </p:nvSpPr>
        <p:spPr>
          <a:xfrm>
            <a:off x="457199" y="365125"/>
            <a:ext cx="11154475" cy="1325563"/>
          </a:xfrm>
        </p:spPr>
        <p:txBody>
          <a:bodyPr/>
          <a:lstStyle/>
          <a:p>
            <a:r>
              <a:rPr lang="en-GB" dirty="0"/>
              <a:t>Other Sites 2 – Riverside Industrial Estate</a:t>
            </a:r>
          </a:p>
        </p:txBody>
      </p:sp>
      <p:sp>
        <p:nvSpPr>
          <p:cNvPr id="5" name="TextBox 4">
            <a:extLst>
              <a:ext uri="{FF2B5EF4-FFF2-40B4-BE49-F238E27FC236}">
                <a16:creationId xmlns:a16="http://schemas.microsoft.com/office/drawing/2014/main" id="{3E89D798-48ED-4556-72C6-1664271F42B7}"/>
              </a:ext>
            </a:extLst>
          </p:cNvPr>
          <p:cNvSpPr txBox="1"/>
          <p:nvPr/>
        </p:nvSpPr>
        <p:spPr>
          <a:xfrm>
            <a:off x="8599054" y="1421450"/>
            <a:ext cx="3408220" cy="1200329"/>
          </a:xfrm>
          <a:prstGeom prst="rect">
            <a:avLst/>
          </a:prstGeom>
          <a:noFill/>
        </p:spPr>
        <p:txBody>
          <a:bodyPr wrap="square" rtlCol="0">
            <a:spAutoFit/>
          </a:bodyPr>
          <a:lstStyle/>
          <a:p>
            <a:r>
              <a:rPr lang="en-GB" dirty="0"/>
              <a:t>Though mainly derelict planners believe land should be retained for industrial use.</a:t>
            </a:r>
          </a:p>
          <a:p>
            <a:endParaRPr lang="en-GB" dirty="0"/>
          </a:p>
        </p:txBody>
      </p:sp>
      <p:pic>
        <p:nvPicPr>
          <p:cNvPr id="6" name="Picture 5">
            <a:extLst>
              <a:ext uri="{FF2B5EF4-FFF2-40B4-BE49-F238E27FC236}">
                <a16:creationId xmlns:a16="http://schemas.microsoft.com/office/drawing/2014/main" id="{2216820A-3AE9-AC11-3EC2-DE87EE52CC28}"/>
              </a:ext>
            </a:extLst>
          </p:cNvPr>
          <p:cNvPicPr>
            <a:picLocks noChangeAspect="1"/>
          </p:cNvPicPr>
          <p:nvPr/>
        </p:nvPicPr>
        <p:blipFill>
          <a:blip r:embed="rId2"/>
          <a:stretch>
            <a:fillRect/>
          </a:stretch>
        </p:blipFill>
        <p:spPr>
          <a:xfrm>
            <a:off x="580326" y="1421450"/>
            <a:ext cx="7818710" cy="5071425"/>
          </a:xfrm>
          <a:prstGeom prst="rect">
            <a:avLst/>
          </a:prstGeom>
        </p:spPr>
      </p:pic>
    </p:spTree>
    <p:extLst>
      <p:ext uri="{BB962C8B-B14F-4D97-AF65-F5344CB8AC3E}">
        <p14:creationId xmlns:p14="http://schemas.microsoft.com/office/powerpoint/2010/main" val="1529413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36616-8641-FD92-914B-D641381B01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1225CA-0B39-9878-7D3E-03BED5DCED22}"/>
              </a:ext>
            </a:extLst>
          </p:cNvPr>
          <p:cNvSpPr>
            <a:spLocks noGrp="1"/>
          </p:cNvSpPr>
          <p:nvPr>
            <p:ph type="title"/>
          </p:nvPr>
        </p:nvSpPr>
        <p:spPr>
          <a:xfrm>
            <a:off x="457199" y="365126"/>
            <a:ext cx="11154475" cy="927966"/>
          </a:xfrm>
        </p:spPr>
        <p:txBody>
          <a:bodyPr/>
          <a:lstStyle/>
          <a:p>
            <a:r>
              <a:rPr lang="en-GB" dirty="0"/>
              <a:t>External Sites – Harper Lane</a:t>
            </a:r>
          </a:p>
        </p:txBody>
      </p:sp>
      <p:sp>
        <p:nvSpPr>
          <p:cNvPr id="5" name="TextBox 4">
            <a:extLst>
              <a:ext uri="{FF2B5EF4-FFF2-40B4-BE49-F238E27FC236}">
                <a16:creationId xmlns:a16="http://schemas.microsoft.com/office/drawing/2014/main" id="{E7BF5AB7-EF91-5E58-8342-41AB04378BAC}"/>
              </a:ext>
            </a:extLst>
          </p:cNvPr>
          <p:cNvSpPr txBox="1"/>
          <p:nvPr/>
        </p:nvSpPr>
        <p:spPr>
          <a:xfrm>
            <a:off x="8599054" y="1421450"/>
            <a:ext cx="3408220" cy="3139321"/>
          </a:xfrm>
          <a:prstGeom prst="rect">
            <a:avLst/>
          </a:prstGeom>
          <a:noFill/>
        </p:spPr>
        <p:txBody>
          <a:bodyPr wrap="square" rtlCol="0">
            <a:spAutoFit/>
          </a:bodyPr>
          <a:lstStyle/>
          <a:p>
            <a:r>
              <a:rPr lang="en-GB" dirty="0"/>
              <a:t>In St. Stephens Parish but will have significant impact on London Colney.</a:t>
            </a:r>
          </a:p>
          <a:p>
            <a:endParaRPr lang="en-GB" dirty="0"/>
          </a:p>
          <a:p>
            <a:r>
              <a:rPr lang="en-GB" dirty="0"/>
              <a:t>274 new houses</a:t>
            </a:r>
          </a:p>
          <a:p>
            <a:endParaRPr lang="en-GB" dirty="0"/>
          </a:p>
          <a:p>
            <a:r>
              <a:rPr lang="en-GB" dirty="0"/>
              <a:t>No improvements to bridge over Midland Mainline.</a:t>
            </a:r>
          </a:p>
          <a:p>
            <a:endParaRPr lang="en-GB" dirty="0"/>
          </a:p>
          <a:p>
            <a:r>
              <a:rPr lang="en-GB" dirty="0"/>
              <a:t>Green belt development</a:t>
            </a:r>
          </a:p>
          <a:p>
            <a:endParaRPr lang="en-GB" dirty="0"/>
          </a:p>
        </p:txBody>
      </p:sp>
      <p:pic>
        <p:nvPicPr>
          <p:cNvPr id="4" name="Picture 3">
            <a:extLst>
              <a:ext uri="{FF2B5EF4-FFF2-40B4-BE49-F238E27FC236}">
                <a16:creationId xmlns:a16="http://schemas.microsoft.com/office/drawing/2014/main" id="{856B1C71-CBE5-ADBD-43D8-E15450162448}"/>
              </a:ext>
            </a:extLst>
          </p:cNvPr>
          <p:cNvPicPr>
            <a:picLocks noChangeAspect="1"/>
          </p:cNvPicPr>
          <p:nvPr/>
        </p:nvPicPr>
        <p:blipFill>
          <a:blip r:embed="rId2"/>
          <a:stretch>
            <a:fillRect/>
          </a:stretch>
        </p:blipFill>
        <p:spPr>
          <a:xfrm>
            <a:off x="457199" y="1293092"/>
            <a:ext cx="8001742" cy="5071424"/>
          </a:xfrm>
          <a:prstGeom prst="rect">
            <a:avLst/>
          </a:prstGeom>
        </p:spPr>
      </p:pic>
      <p:sp>
        <p:nvSpPr>
          <p:cNvPr id="7" name="TextBox 6">
            <a:extLst>
              <a:ext uri="{FF2B5EF4-FFF2-40B4-BE49-F238E27FC236}">
                <a16:creationId xmlns:a16="http://schemas.microsoft.com/office/drawing/2014/main" id="{0B2A37FB-0AD8-BB19-7CBD-5E0C8090EBAB}"/>
              </a:ext>
            </a:extLst>
          </p:cNvPr>
          <p:cNvSpPr txBox="1"/>
          <p:nvPr/>
        </p:nvSpPr>
        <p:spPr>
          <a:xfrm>
            <a:off x="1173018" y="5966691"/>
            <a:ext cx="1175322" cy="369332"/>
          </a:xfrm>
          <a:prstGeom prst="rect">
            <a:avLst/>
          </a:prstGeom>
          <a:noFill/>
        </p:spPr>
        <p:txBody>
          <a:bodyPr wrap="none" rtlCol="0">
            <a:spAutoFit/>
          </a:bodyPr>
          <a:lstStyle/>
          <a:p>
            <a:r>
              <a:rPr lang="en-GB" dirty="0"/>
              <a:t>RADLETT</a:t>
            </a:r>
          </a:p>
        </p:txBody>
      </p:sp>
      <p:sp>
        <p:nvSpPr>
          <p:cNvPr id="8" name="TextBox 7">
            <a:extLst>
              <a:ext uri="{FF2B5EF4-FFF2-40B4-BE49-F238E27FC236}">
                <a16:creationId xmlns:a16="http://schemas.microsoft.com/office/drawing/2014/main" id="{4585F980-0794-F542-5B9A-7D8AFBC5826E}"/>
              </a:ext>
            </a:extLst>
          </p:cNvPr>
          <p:cNvSpPr txBox="1"/>
          <p:nvPr/>
        </p:nvSpPr>
        <p:spPr>
          <a:xfrm>
            <a:off x="6363855" y="1644073"/>
            <a:ext cx="1645259" cy="369332"/>
          </a:xfrm>
          <a:prstGeom prst="rect">
            <a:avLst/>
          </a:prstGeom>
          <a:noFill/>
        </p:spPr>
        <p:txBody>
          <a:bodyPr wrap="none" rtlCol="0">
            <a:spAutoFit/>
          </a:bodyPr>
          <a:lstStyle/>
          <a:p>
            <a:r>
              <a:rPr lang="en-GB" dirty="0"/>
              <a:t>HARPERBURY</a:t>
            </a:r>
          </a:p>
        </p:txBody>
      </p:sp>
      <p:sp>
        <p:nvSpPr>
          <p:cNvPr id="9" name="TextBox 8">
            <a:extLst>
              <a:ext uri="{FF2B5EF4-FFF2-40B4-BE49-F238E27FC236}">
                <a16:creationId xmlns:a16="http://schemas.microsoft.com/office/drawing/2014/main" id="{C2BE4698-5F99-BBD9-90EA-854548D54E13}"/>
              </a:ext>
            </a:extLst>
          </p:cNvPr>
          <p:cNvSpPr txBox="1"/>
          <p:nvPr/>
        </p:nvSpPr>
        <p:spPr>
          <a:xfrm>
            <a:off x="2115127" y="2021614"/>
            <a:ext cx="1131656" cy="369332"/>
          </a:xfrm>
          <a:prstGeom prst="rect">
            <a:avLst/>
          </a:prstGeom>
          <a:noFill/>
        </p:spPr>
        <p:txBody>
          <a:bodyPr wrap="none" rtlCol="0">
            <a:spAutoFit/>
          </a:bodyPr>
          <a:lstStyle/>
          <a:p>
            <a:r>
              <a:rPr lang="en-GB" dirty="0"/>
              <a:t>TARMAC</a:t>
            </a:r>
          </a:p>
        </p:txBody>
      </p:sp>
    </p:spTree>
    <p:extLst>
      <p:ext uri="{BB962C8B-B14F-4D97-AF65-F5344CB8AC3E}">
        <p14:creationId xmlns:p14="http://schemas.microsoft.com/office/powerpoint/2010/main" val="2037602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33C4B-CBEA-262F-555A-9B04512968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FC4A9B-8896-8633-20C4-87742BB0D891}"/>
              </a:ext>
            </a:extLst>
          </p:cNvPr>
          <p:cNvSpPr>
            <a:spLocks noGrp="1"/>
          </p:cNvSpPr>
          <p:nvPr>
            <p:ph type="title"/>
          </p:nvPr>
        </p:nvSpPr>
        <p:spPr>
          <a:xfrm>
            <a:off x="457199" y="365126"/>
            <a:ext cx="11154475" cy="927966"/>
          </a:xfrm>
        </p:spPr>
        <p:txBody>
          <a:bodyPr/>
          <a:lstStyle/>
          <a:p>
            <a:r>
              <a:rPr lang="en-GB" dirty="0"/>
              <a:t>External Sites – North Orbital </a:t>
            </a:r>
          </a:p>
        </p:txBody>
      </p:sp>
      <p:sp>
        <p:nvSpPr>
          <p:cNvPr id="5" name="TextBox 4">
            <a:extLst>
              <a:ext uri="{FF2B5EF4-FFF2-40B4-BE49-F238E27FC236}">
                <a16:creationId xmlns:a16="http://schemas.microsoft.com/office/drawing/2014/main" id="{73550945-CF4C-6616-D3D2-F5191D4814C2}"/>
              </a:ext>
            </a:extLst>
          </p:cNvPr>
          <p:cNvSpPr txBox="1"/>
          <p:nvPr/>
        </p:nvSpPr>
        <p:spPr>
          <a:xfrm>
            <a:off x="9541164" y="1717013"/>
            <a:ext cx="2466110" cy="4801314"/>
          </a:xfrm>
          <a:prstGeom prst="rect">
            <a:avLst/>
          </a:prstGeom>
          <a:noFill/>
        </p:spPr>
        <p:txBody>
          <a:bodyPr wrap="square" rtlCol="0">
            <a:spAutoFit/>
          </a:bodyPr>
          <a:lstStyle/>
          <a:p>
            <a:r>
              <a:rPr lang="en-GB" dirty="0"/>
              <a:t>64 houses</a:t>
            </a:r>
          </a:p>
          <a:p>
            <a:endParaRPr lang="en-GB" dirty="0"/>
          </a:p>
          <a:p>
            <a:r>
              <a:rPr lang="en-GB" dirty="0"/>
              <a:t>Covers Herts. Garden Buildings site, also Costa and </a:t>
            </a:r>
            <a:r>
              <a:rPr lang="en-GB" dirty="0" err="1"/>
              <a:t>Wenzels</a:t>
            </a:r>
            <a:r>
              <a:rPr lang="en-GB" dirty="0"/>
              <a:t>.</a:t>
            </a:r>
          </a:p>
          <a:p>
            <a:endParaRPr lang="en-GB" dirty="0"/>
          </a:p>
          <a:p>
            <a:r>
              <a:rPr lang="en-GB" dirty="0"/>
              <a:t>Outside of parish but loss of employment locations for London Colney residents.</a:t>
            </a:r>
          </a:p>
          <a:p>
            <a:endParaRPr lang="en-GB" dirty="0"/>
          </a:p>
          <a:p>
            <a:r>
              <a:rPr lang="en-GB" dirty="0"/>
              <a:t>Concerns about access.</a:t>
            </a:r>
          </a:p>
          <a:p>
            <a:endParaRPr lang="en-GB" dirty="0"/>
          </a:p>
          <a:p>
            <a:r>
              <a:rPr lang="en-GB" dirty="0"/>
              <a:t>Green (grey) belt development.</a:t>
            </a:r>
          </a:p>
          <a:p>
            <a:endParaRPr lang="en-GB" dirty="0"/>
          </a:p>
        </p:txBody>
      </p:sp>
      <p:pic>
        <p:nvPicPr>
          <p:cNvPr id="6" name="Picture 5">
            <a:extLst>
              <a:ext uri="{FF2B5EF4-FFF2-40B4-BE49-F238E27FC236}">
                <a16:creationId xmlns:a16="http://schemas.microsoft.com/office/drawing/2014/main" id="{29F9CA90-5F8F-83B3-8BD3-003275991544}"/>
              </a:ext>
            </a:extLst>
          </p:cNvPr>
          <p:cNvPicPr>
            <a:picLocks noChangeAspect="1"/>
          </p:cNvPicPr>
          <p:nvPr/>
        </p:nvPicPr>
        <p:blipFill>
          <a:blip r:embed="rId2"/>
          <a:stretch>
            <a:fillRect/>
          </a:stretch>
        </p:blipFill>
        <p:spPr>
          <a:xfrm>
            <a:off x="457199" y="1799926"/>
            <a:ext cx="8908253" cy="4311873"/>
          </a:xfrm>
          <a:prstGeom prst="rect">
            <a:avLst/>
          </a:prstGeom>
        </p:spPr>
      </p:pic>
    </p:spTree>
    <p:extLst>
      <p:ext uri="{BB962C8B-B14F-4D97-AF65-F5344CB8AC3E}">
        <p14:creationId xmlns:p14="http://schemas.microsoft.com/office/powerpoint/2010/main" val="842226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BC5BF-7E8B-2259-BCAC-0384112743E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600ECA2-2CAE-85B9-B806-DDAE399F95F2}"/>
              </a:ext>
            </a:extLst>
          </p:cNvPr>
          <p:cNvPicPr>
            <a:picLocks noChangeAspect="1"/>
          </p:cNvPicPr>
          <p:nvPr/>
        </p:nvPicPr>
        <p:blipFill>
          <a:blip r:embed="rId2"/>
          <a:stretch>
            <a:fillRect/>
          </a:stretch>
        </p:blipFill>
        <p:spPr>
          <a:xfrm>
            <a:off x="7235737" y="369207"/>
            <a:ext cx="3907413" cy="6119586"/>
          </a:xfrm>
          <a:prstGeom prst="rect">
            <a:avLst/>
          </a:prstGeom>
        </p:spPr>
      </p:pic>
      <p:sp>
        <p:nvSpPr>
          <p:cNvPr id="8" name="TextBox 7">
            <a:extLst>
              <a:ext uri="{FF2B5EF4-FFF2-40B4-BE49-F238E27FC236}">
                <a16:creationId xmlns:a16="http://schemas.microsoft.com/office/drawing/2014/main" id="{039C5E51-5A7E-8D29-0329-74E921ABEA2A}"/>
              </a:ext>
            </a:extLst>
          </p:cNvPr>
          <p:cNvSpPr txBox="1"/>
          <p:nvPr/>
        </p:nvSpPr>
        <p:spPr>
          <a:xfrm>
            <a:off x="839250" y="684955"/>
            <a:ext cx="6116128" cy="769441"/>
          </a:xfrm>
          <a:prstGeom prst="rect">
            <a:avLst/>
          </a:prstGeom>
          <a:noFill/>
        </p:spPr>
        <p:txBody>
          <a:bodyPr wrap="square">
            <a:spAutoFit/>
          </a:bodyPr>
          <a:lstStyle/>
          <a:p>
            <a:r>
              <a:rPr kumimoji="0" lang="en-GB" sz="4400" b="0" i="0" u="none" strike="noStrike" kern="1200" cap="none" spc="0" normalizeH="0" baseline="0" noProof="0" dirty="0">
                <a:ln>
                  <a:noFill/>
                </a:ln>
                <a:solidFill>
                  <a:srgbClr val="FFFFFF"/>
                </a:solidFill>
                <a:effectLst/>
                <a:uLnTx/>
                <a:uFillTx/>
                <a:latin typeface="Posterama"/>
                <a:ea typeface="+mj-ea"/>
                <a:cs typeface="+mj-cs"/>
              </a:rPr>
              <a:t>Final Comments</a:t>
            </a:r>
            <a:endParaRPr lang="en-GB" dirty="0"/>
          </a:p>
        </p:txBody>
      </p:sp>
      <p:pic>
        <p:nvPicPr>
          <p:cNvPr id="10" name="Picture 9">
            <a:extLst>
              <a:ext uri="{FF2B5EF4-FFF2-40B4-BE49-F238E27FC236}">
                <a16:creationId xmlns:a16="http://schemas.microsoft.com/office/drawing/2014/main" id="{954F7BC1-69C6-8E5B-A677-B4B2C24957E3}"/>
              </a:ext>
            </a:extLst>
          </p:cNvPr>
          <p:cNvPicPr>
            <a:picLocks noChangeAspect="1"/>
          </p:cNvPicPr>
          <p:nvPr/>
        </p:nvPicPr>
        <p:blipFill>
          <a:blip r:embed="rId3"/>
          <a:stretch>
            <a:fillRect/>
          </a:stretch>
        </p:blipFill>
        <p:spPr>
          <a:xfrm>
            <a:off x="1187802" y="1808759"/>
            <a:ext cx="4427168" cy="4507956"/>
          </a:xfrm>
          <a:prstGeom prst="rect">
            <a:avLst/>
          </a:prstGeom>
        </p:spPr>
      </p:pic>
    </p:spTree>
    <p:extLst>
      <p:ext uri="{BB962C8B-B14F-4D97-AF65-F5344CB8AC3E}">
        <p14:creationId xmlns:p14="http://schemas.microsoft.com/office/powerpoint/2010/main" val="1656148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A0DD1-7878-138F-AF60-41AB4A1102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3869DA-D40C-8C89-3813-A544E4226C41}"/>
              </a:ext>
            </a:extLst>
          </p:cNvPr>
          <p:cNvSpPr>
            <a:spLocks noGrp="1"/>
          </p:cNvSpPr>
          <p:nvPr>
            <p:ph type="title"/>
          </p:nvPr>
        </p:nvSpPr>
        <p:spPr/>
        <p:txBody>
          <a:bodyPr>
            <a:normAutofit/>
          </a:bodyPr>
          <a:lstStyle/>
          <a:p>
            <a:r>
              <a:rPr lang="en-GB" dirty="0"/>
              <a:t>Objectives of Meeting</a:t>
            </a:r>
          </a:p>
        </p:txBody>
      </p:sp>
      <p:sp>
        <p:nvSpPr>
          <p:cNvPr id="6" name="Content Placeholder 5">
            <a:extLst>
              <a:ext uri="{FF2B5EF4-FFF2-40B4-BE49-F238E27FC236}">
                <a16:creationId xmlns:a16="http://schemas.microsoft.com/office/drawing/2014/main" id="{F0E63B23-6BE0-DF3D-D38D-E6A9B3233B8F}"/>
              </a:ext>
            </a:extLst>
          </p:cNvPr>
          <p:cNvSpPr>
            <a:spLocks noGrp="1"/>
          </p:cNvSpPr>
          <p:nvPr>
            <p:ph sz="half" idx="1"/>
          </p:nvPr>
        </p:nvSpPr>
        <p:spPr>
          <a:xfrm>
            <a:off x="256066" y="1787525"/>
            <a:ext cx="10924066" cy="4351338"/>
          </a:xfrm>
        </p:spPr>
        <p:txBody>
          <a:bodyPr>
            <a:normAutofit/>
          </a:bodyPr>
          <a:lstStyle/>
          <a:p>
            <a:pPr>
              <a:lnSpc>
                <a:spcPct val="115000"/>
              </a:lnSpc>
              <a:spcAft>
                <a:spcPts val="800"/>
              </a:spcAft>
            </a:pPr>
            <a:r>
              <a:rPr lang="en-GB" kern="100" dirty="0">
                <a:latin typeface="Aptos" panose="020B0004020202020204" pitchFamily="34" charset="0"/>
                <a:ea typeface="Aptos" panose="020B0004020202020204" pitchFamily="34" charset="0"/>
                <a:cs typeface="Times New Roman" panose="02020603050405020304" pitchFamily="18" charset="0"/>
              </a:rPr>
              <a:t>To objectively present the current status of the draft local plan to London Colney residents as it goes through S19 review.</a:t>
            </a:r>
          </a:p>
          <a:p>
            <a:pPr>
              <a:lnSpc>
                <a:spcPct val="115000"/>
              </a:lnSpc>
              <a:spcAft>
                <a:spcPts val="800"/>
              </a:spcAft>
            </a:pPr>
            <a:r>
              <a:rPr lang="en-GB" kern="100" dirty="0">
                <a:latin typeface="Aptos" panose="020B0004020202020204" pitchFamily="34" charset="0"/>
                <a:ea typeface="Aptos" panose="020B0004020202020204" pitchFamily="34" charset="0"/>
                <a:cs typeface="Times New Roman" panose="02020603050405020304" pitchFamily="18" charset="0"/>
              </a:rPr>
              <a:t>Highlighting the constraints in its development that have had to be negotiated</a:t>
            </a:r>
          </a:p>
          <a:p>
            <a:pPr>
              <a:lnSpc>
                <a:spcPct val="115000"/>
              </a:lnSpc>
              <a:spcAft>
                <a:spcPts val="800"/>
              </a:spcAft>
            </a:pPr>
            <a:r>
              <a:rPr lang="en-GB" kern="100" dirty="0">
                <a:latin typeface="Aptos" panose="020B0004020202020204" pitchFamily="34" charset="0"/>
                <a:ea typeface="Aptos" panose="020B0004020202020204" pitchFamily="34" charset="0"/>
                <a:cs typeface="Times New Roman" panose="02020603050405020304" pitchFamily="18" charset="0"/>
              </a:rPr>
              <a:t>Highlight the impact on London Colney.</a:t>
            </a:r>
          </a:p>
          <a:p>
            <a:pPr>
              <a:lnSpc>
                <a:spcPct val="115000"/>
              </a:lnSpc>
              <a:spcAft>
                <a:spcPts val="800"/>
              </a:spcAft>
            </a:pPr>
            <a:r>
              <a:rPr lang="en-GB" kern="100" dirty="0">
                <a:latin typeface="Aptos" panose="020B0004020202020204" pitchFamily="34" charset="0"/>
                <a:ea typeface="Aptos" panose="020B0004020202020204" pitchFamily="34" charset="0"/>
                <a:cs typeface="Times New Roman" panose="02020603050405020304" pitchFamily="18" charset="0"/>
              </a:rPr>
              <a:t>To receive and discuss feedback from residents.</a:t>
            </a:r>
          </a:p>
          <a:p>
            <a:pPr>
              <a:lnSpc>
                <a:spcPct val="115000"/>
              </a:lnSpc>
              <a:spcAft>
                <a:spcPts val="800"/>
              </a:spcAft>
            </a:pPr>
            <a:endParaRPr lang="en-GB" kern="100" dirty="0">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550776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337AF-B608-2120-E882-85C93182EE6B}"/>
              </a:ext>
            </a:extLst>
          </p:cNvPr>
          <p:cNvSpPr>
            <a:spLocks noGrp="1"/>
          </p:cNvSpPr>
          <p:nvPr>
            <p:ph type="title"/>
          </p:nvPr>
        </p:nvSpPr>
        <p:spPr/>
        <p:txBody>
          <a:bodyPr/>
          <a:lstStyle/>
          <a:p>
            <a:r>
              <a:rPr lang="en-GB" dirty="0"/>
              <a:t>Final Comments</a:t>
            </a:r>
          </a:p>
        </p:txBody>
      </p:sp>
      <p:pic>
        <p:nvPicPr>
          <p:cNvPr id="7" name="Picture 6">
            <a:extLst>
              <a:ext uri="{FF2B5EF4-FFF2-40B4-BE49-F238E27FC236}">
                <a16:creationId xmlns:a16="http://schemas.microsoft.com/office/drawing/2014/main" id="{5C556BDC-6E96-61DF-46A9-13E5BEC5DAE7}"/>
              </a:ext>
            </a:extLst>
          </p:cNvPr>
          <p:cNvPicPr>
            <a:picLocks noChangeAspect="1"/>
          </p:cNvPicPr>
          <p:nvPr/>
        </p:nvPicPr>
        <p:blipFill>
          <a:blip r:embed="rId2"/>
          <a:stretch>
            <a:fillRect/>
          </a:stretch>
        </p:blipFill>
        <p:spPr>
          <a:xfrm>
            <a:off x="457200" y="1884266"/>
            <a:ext cx="10855187" cy="1690255"/>
          </a:xfrm>
          <a:prstGeom prst="rect">
            <a:avLst/>
          </a:prstGeom>
        </p:spPr>
      </p:pic>
      <p:sp>
        <p:nvSpPr>
          <p:cNvPr id="11" name="TextBox 10">
            <a:extLst>
              <a:ext uri="{FF2B5EF4-FFF2-40B4-BE49-F238E27FC236}">
                <a16:creationId xmlns:a16="http://schemas.microsoft.com/office/drawing/2014/main" id="{E0642FDF-6E09-0073-8531-5D89BAB37825}"/>
              </a:ext>
            </a:extLst>
          </p:cNvPr>
          <p:cNvSpPr txBox="1"/>
          <p:nvPr/>
        </p:nvSpPr>
        <p:spPr>
          <a:xfrm>
            <a:off x="735970" y="3999885"/>
            <a:ext cx="10025179" cy="2492990"/>
          </a:xfrm>
          <a:prstGeom prst="rect">
            <a:avLst/>
          </a:prstGeom>
          <a:noFill/>
        </p:spPr>
        <p:txBody>
          <a:bodyPr wrap="square" rtlCol="0">
            <a:spAutoFit/>
          </a:bodyPr>
          <a:lstStyle/>
          <a:p>
            <a:endParaRPr lang="en-GB" sz="2400" dirty="0"/>
          </a:p>
          <a:p>
            <a:r>
              <a:rPr lang="en-GB" sz="3200" dirty="0">
                <a:hlinkClick r:id="rId3">
                  <a:extLst>
                    <a:ext uri="{A12FA001-AC4F-418D-AE19-62706E023703}">
                      <ahyp:hlinkClr xmlns:ahyp="http://schemas.microsoft.com/office/drawing/2018/hyperlinkcolor" val="tx"/>
                    </a:ext>
                  </a:extLst>
                </a:hlinkClick>
              </a:rPr>
              <a:t>cllr.tony.lillico@londoncolney-pc.gov.uk</a:t>
            </a:r>
            <a:endParaRPr lang="en-GB" sz="3200" dirty="0"/>
          </a:p>
          <a:p>
            <a:endParaRPr lang="en-GB" sz="3200" dirty="0"/>
          </a:p>
          <a:p>
            <a:r>
              <a:rPr lang="en-GB" sz="3200" dirty="0"/>
              <a:t>07901 922404</a:t>
            </a:r>
          </a:p>
          <a:p>
            <a:endParaRPr lang="en-GB" dirty="0"/>
          </a:p>
          <a:p>
            <a:r>
              <a:rPr lang="en-GB" dirty="0"/>
              <a:t> </a:t>
            </a:r>
          </a:p>
        </p:txBody>
      </p:sp>
    </p:spTree>
    <p:extLst>
      <p:ext uri="{BB962C8B-B14F-4D97-AF65-F5344CB8AC3E}">
        <p14:creationId xmlns:p14="http://schemas.microsoft.com/office/powerpoint/2010/main" val="2845142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063E5-CCEC-193D-7DB8-9081179CD8ED}"/>
              </a:ext>
            </a:extLst>
          </p:cNvPr>
          <p:cNvSpPr>
            <a:spLocks noGrp="1"/>
          </p:cNvSpPr>
          <p:nvPr>
            <p:ph type="title"/>
          </p:nvPr>
        </p:nvSpPr>
        <p:spPr>
          <a:xfrm>
            <a:off x="734534" y="2237057"/>
            <a:ext cx="10722932" cy="1325563"/>
          </a:xfrm>
        </p:spPr>
        <p:txBody>
          <a:bodyPr/>
          <a:lstStyle/>
          <a:p>
            <a:r>
              <a:rPr lang="en-GB" dirty="0"/>
              <a:t>BACKUP</a:t>
            </a:r>
          </a:p>
        </p:txBody>
      </p:sp>
    </p:spTree>
    <p:extLst>
      <p:ext uri="{BB962C8B-B14F-4D97-AF65-F5344CB8AC3E}">
        <p14:creationId xmlns:p14="http://schemas.microsoft.com/office/powerpoint/2010/main" val="1130061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2D399-1F1B-2B87-D4F6-3986E28C30F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6B2133A-7536-BEB9-3477-20C9BE2C5167}"/>
              </a:ext>
            </a:extLst>
          </p:cNvPr>
          <p:cNvPicPr>
            <a:picLocks noChangeAspect="1"/>
          </p:cNvPicPr>
          <p:nvPr/>
        </p:nvPicPr>
        <p:blipFill>
          <a:blip r:embed="rId2"/>
          <a:stretch>
            <a:fillRect/>
          </a:stretch>
        </p:blipFill>
        <p:spPr>
          <a:xfrm>
            <a:off x="1647618" y="889833"/>
            <a:ext cx="7690346" cy="5422373"/>
          </a:xfrm>
          <a:prstGeom prst="rect">
            <a:avLst/>
          </a:prstGeom>
        </p:spPr>
      </p:pic>
    </p:spTree>
    <p:extLst>
      <p:ext uri="{BB962C8B-B14F-4D97-AF65-F5344CB8AC3E}">
        <p14:creationId xmlns:p14="http://schemas.microsoft.com/office/powerpoint/2010/main" val="36836228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A3EFE-5FD6-0B6E-4E7D-8103B6F8D882}"/>
              </a:ext>
            </a:extLst>
          </p:cNvPr>
          <p:cNvSpPr>
            <a:spLocks noGrp="1"/>
          </p:cNvSpPr>
          <p:nvPr>
            <p:ph type="title"/>
          </p:nvPr>
        </p:nvSpPr>
        <p:spPr/>
        <p:txBody>
          <a:bodyPr/>
          <a:lstStyle/>
          <a:p>
            <a:r>
              <a:rPr lang="en-GB" dirty="0"/>
              <a:t>Section 19</a:t>
            </a:r>
          </a:p>
        </p:txBody>
      </p:sp>
      <p:pic>
        <p:nvPicPr>
          <p:cNvPr id="5" name="Picture 4">
            <a:extLst>
              <a:ext uri="{FF2B5EF4-FFF2-40B4-BE49-F238E27FC236}">
                <a16:creationId xmlns:a16="http://schemas.microsoft.com/office/drawing/2014/main" id="{39D0B3A3-9FDC-7505-B42E-C5D555F8E102}"/>
              </a:ext>
            </a:extLst>
          </p:cNvPr>
          <p:cNvPicPr>
            <a:picLocks noChangeAspect="1"/>
          </p:cNvPicPr>
          <p:nvPr/>
        </p:nvPicPr>
        <p:blipFill>
          <a:blip r:embed="rId2"/>
          <a:stretch>
            <a:fillRect/>
          </a:stretch>
        </p:blipFill>
        <p:spPr>
          <a:xfrm>
            <a:off x="232322" y="2152471"/>
            <a:ext cx="11676537" cy="3014751"/>
          </a:xfrm>
          <a:prstGeom prst="rect">
            <a:avLst/>
          </a:prstGeom>
        </p:spPr>
      </p:pic>
    </p:spTree>
    <p:extLst>
      <p:ext uri="{BB962C8B-B14F-4D97-AF65-F5344CB8AC3E}">
        <p14:creationId xmlns:p14="http://schemas.microsoft.com/office/powerpoint/2010/main" val="7013214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F6EB8-7118-D40C-D51A-F1E916D069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5B3979-EF69-E5F5-E7F6-8AA623007726}"/>
              </a:ext>
            </a:extLst>
          </p:cNvPr>
          <p:cNvSpPr>
            <a:spLocks noGrp="1"/>
          </p:cNvSpPr>
          <p:nvPr>
            <p:ph type="title"/>
          </p:nvPr>
        </p:nvSpPr>
        <p:spPr/>
        <p:txBody>
          <a:bodyPr/>
          <a:lstStyle/>
          <a:p>
            <a:r>
              <a:rPr lang="en-GB" dirty="0"/>
              <a:t>Timetable</a:t>
            </a:r>
          </a:p>
        </p:txBody>
      </p:sp>
      <p:pic>
        <p:nvPicPr>
          <p:cNvPr id="4" name="Picture 3">
            <a:extLst>
              <a:ext uri="{FF2B5EF4-FFF2-40B4-BE49-F238E27FC236}">
                <a16:creationId xmlns:a16="http://schemas.microsoft.com/office/drawing/2014/main" id="{4B793B54-F7E9-6069-A96F-B12FA29D2EC6}"/>
              </a:ext>
            </a:extLst>
          </p:cNvPr>
          <p:cNvPicPr>
            <a:picLocks noChangeAspect="1"/>
          </p:cNvPicPr>
          <p:nvPr/>
        </p:nvPicPr>
        <p:blipFill>
          <a:blip r:embed="rId2"/>
          <a:stretch>
            <a:fillRect/>
          </a:stretch>
        </p:blipFill>
        <p:spPr>
          <a:xfrm>
            <a:off x="414969" y="2320506"/>
            <a:ext cx="11362058" cy="2216987"/>
          </a:xfrm>
          <a:prstGeom prst="rect">
            <a:avLst/>
          </a:prstGeom>
        </p:spPr>
      </p:pic>
    </p:spTree>
    <p:extLst>
      <p:ext uri="{BB962C8B-B14F-4D97-AF65-F5344CB8AC3E}">
        <p14:creationId xmlns:p14="http://schemas.microsoft.com/office/powerpoint/2010/main" val="1870653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F6E7E-9611-5EEA-ED6F-182BFD3B6E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CDF688-88C4-880C-62CB-50D93173C354}"/>
              </a:ext>
            </a:extLst>
          </p:cNvPr>
          <p:cNvSpPr>
            <a:spLocks noGrp="1"/>
          </p:cNvSpPr>
          <p:nvPr>
            <p:ph type="title"/>
          </p:nvPr>
        </p:nvSpPr>
        <p:spPr/>
        <p:txBody>
          <a:bodyPr/>
          <a:lstStyle/>
          <a:p>
            <a:r>
              <a:rPr lang="en-GB" dirty="0"/>
              <a:t>Agenda</a:t>
            </a:r>
          </a:p>
        </p:txBody>
      </p:sp>
      <p:sp>
        <p:nvSpPr>
          <p:cNvPr id="3" name="Content Placeholder 2">
            <a:extLst>
              <a:ext uri="{FF2B5EF4-FFF2-40B4-BE49-F238E27FC236}">
                <a16:creationId xmlns:a16="http://schemas.microsoft.com/office/drawing/2014/main" id="{833C79A0-1CF2-49A9-E95D-32114B79C641}"/>
              </a:ext>
            </a:extLst>
          </p:cNvPr>
          <p:cNvSpPr>
            <a:spLocks noGrp="1"/>
          </p:cNvSpPr>
          <p:nvPr>
            <p:ph idx="1"/>
          </p:nvPr>
        </p:nvSpPr>
        <p:spPr/>
        <p:txBody>
          <a:bodyPr/>
          <a:lstStyle/>
          <a:p>
            <a:pPr marL="514350" indent="-514350">
              <a:buAutoNum type="arabicPeriod"/>
            </a:pPr>
            <a:r>
              <a:rPr lang="en-GB" dirty="0"/>
              <a:t>Welcome and Introductions - Cllr. Tony Lillico, Chair of LCPC</a:t>
            </a:r>
          </a:p>
          <a:p>
            <a:pPr marL="514350" indent="-514350">
              <a:buAutoNum type="arabicPeriod"/>
            </a:pPr>
            <a:r>
              <a:rPr lang="en-GB" dirty="0"/>
              <a:t>The Big Picture – Daisy Cooper MP – Member of Parliament for St. Albans</a:t>
            </a:r>
          </a:p>
          <a:p>
            <a:pPr marL="514350" indent="-514350">
              <a:buAutoNum type="arabicPeriod"/>
            </a:pPr>
            <a:r>
              <a:rPr lang="en-GB" dirty="0"/>
              <a:t>The Approach for St. Albans District – Cllr Paul De Kort, Leader of St. Albans District Council</a:t>
            </a:r>
          </a:p>
          <a:p>
            <a:pPr marL="514350" indent="-514350">
              <a:buAutoNum type="arabicPeriod"/>
            </a:pPr>
            <a:r>
              <a:rPr lang="en-GB" dirty="0"/>
              <a:t>The Impact on London Colney - Cllr. Tony Lillico, Chair of LCPC</a:t>
            </a:r>
          </a:p>
          <a:p>
            <a:pPr marL="514350" indent="-514350">
              <a:buAutoNum type="arabicPeriod"/>
            </a:pPr>
            <a:r>
              <a:rPr lang="en-GB" dirty="0"/>
              <a:t>Comments and Questions from councillors and residents</a:t>
            </a:r>
          </a:p>
        </p:txBody>
      </p:sp>
    </p:spTree>
    <p:extLst>
      <p:ext uri="{BB962C8B-B14F-4D97-AF65-F5344CB8AC3E}">
        <p14:creationId xmlns:p14="http://schemas.microsoft.com/office/powerpoint/2010/main" val="32545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3151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2E1F4-8288-1B8E-CBFE-B9E9CAA8F3E8}"/>
              </a:ext>
            </a:extLst>
          </p:cNvPr>
          <p:cNvSpPr>
            <a:spLocks noGrp="1"/>
          </p:cNvSpPr>
          <p:nvPr>
            <p:ph type="title"/>
          </p:nvPr>
        </p:nvSpPr>
        <p:spPr/>
        <p:txBody>
          <a:bodyPr/>
          <a:lstStyle/>
          <a:p>
            <a:r>
              <a:rPr lang="en-GB" dirty="0"/>
              <a:t>Sites in London Colney </a:t>
            </a:r>
            <a:r>
              <a:rPr lang="en-GB" sz="2800" dirty="0"/>
              <a:t>(to 2041)</a:t>
            </a:r>
            <a:br>
              <a:rPr lang="en-GB" dirty="0"/>
            </a:br>
            <a:r>
              <a:rPr lang="en-GB" sz="3200" dirty="0"/>
              <a:t>391 Houses over 6 sites (out of 14,603 in district)</a:t>
            </a:r>
            <a:endParaRPr lang="en-GB" dirty="0"/>
          </a:p>
        </p:txBody>
      </p:sp>
      <p:graphicFrame>
        <p:nvGraphicFramePr>
          <p:cNvPr id="6" name="Table 4">
            <a:extLst>
              <a:ext uri="{FF2B5EF4-FFF2-40B4-BE49-F238E27FC236}">
                <a16:creationId xmlns:a16="http://schemas.microsoft.com/office/drawing/2014/main" id="{134E767D-98D3-0EA4-E890-4CF769669E48}"/>
              </a:ext>
            </a:extLst>
          </p:cNvPr>
          <p:cNvGraphicFramePr>
            <a:graphicFrameLocks noGrp="1"/>
          </p:cNvGraphicFramePr>
          <p:nvPr>
            <p:ph idx="1"/>
            <p:extLst>
              <p:ext uri="{D42A27DB-BD31-4B8C-83A1-F6EECF244321}">
                <p14:modId xmlns:p14="http://schemas.microsoft.com/office/powerpoint/2010/main" val="2581255816"/>
              </p:ext>
            </p:extLst>
          </p:nvPr>
        </p:nvGraphicFramePr>
        <p:xfrm>
          <a:off x="457198" y="1825625"/>
          <a:ext cx="10067027" cy="4206240"/>
        </p:xfrm>
        <a:graphic>
          <a:graphicData uri="http://schemas.openxmlformats.org/drawingml/2006/table">
            <a:tbl>
              <a:tblPr firstRow="1" bandRow="1">
                <a:tableStyleId>{5C22544A-7EE6-4342-B048-85BDC9FD1C3A}</a:tableStyleId>
              </a:tblPr>
              <a:tblGrid>
                <a:gridCol w="6500113">
                  <a:extLst>
                    <a:ext uri="{9D8B030D-6E8A-4147-A177-3AD203B41FA5}">
                      <a16:colId xmlns:a16="http://schemas.microsoft.com/office/drawing/2014/main" val="1960068249"/>
                    </a:ext>
                  </a:extLst>
                </a:gridCol>
                <a:gridCol w="3566914">
                  <a:extLst>
                    <a:ext uri="{9D8B030D-6E8A-4147-A177-3AD203B41FA5}">
                      <a16:colId xmlns:a16="http://schemas.microsoft.com/office/drawing/2014/main" val="4270919818"/>
                    </a:ext>
                  </a:extLst>
                </a:gridCol>
              </a:tblGrid>
              <a:tr h="355103">
                <a:tc>
                  <a:txBody>
                    <a:bodyPr/>
                    <a:lstStyle/>
                    <a:p>
                      <a:r>
                        <a:rPr lang="en-GB" dirty="0"/>
                        <a:t>Site</a:t>
                      </a:r>
                    </a:p>
                  </a:txBody>
                  <a:tcPr/>
                </a:tc>
                <a:tc>
                  <a:txBody>
                    <a:bodyPr/>
                    <a:lstStyle/>
                    <a:p>
                      <a:r>
                        <a:rPr lang="en-GB" dirty="0"/>
                        <a:t>Residences</a:t>
                      </a:r>
                    </a:p>
                  </a:txBody>
                  <a:tcPr/>
                </a:tc>
                <a:extLst>
                  <a:ext uri="{0D108BD9-81ED-4DB2-BD59-A6C34878D82A}">
                    <a16:rowId xmlns:a16="http://schemas.microsoft.com/office/drawing/2014/main" val="2079126555"/>
                  </a:ext>
                </a:extLst>
              </a:tr>
              <a:tr h="612917">
                <a:tc>
                  <a:txBody>
                    <a:bodyPr/>
                    <a:lstStyle/>
                    <a:p>
                      <a:r>
                        <a:rPr lang="en-GB" dirty="0"/>
                        <a:t>West of London Colney</a:t>
                      </a:r>
                      <a:br>
                        <a:rPr lang="en-GB" dirty="0"/>
                      </a:br>
                      <a:r>
                        <a:rPr lang="en-GB" dirty="0"/>
                        <a:t> (Shenley Lane)</a:t>
                      </a:r>
                    </a:p>
                  </a:txBody>
                  <a:tcPr/>
                </a:tc>
                <a:tc>
                  <a:txBody>
                    <a:bodyPr/>
                    <a:lstStyle/>
                    <a:p>
                      <a:r>
                        <a:rPr lang="en-GB" dirty="0"/>
                        <a:t>324 (Reduced from 405)</a:t>
                      </a:r>
                    </a:p>
                  </a:txBody>
                  <a:tcPr/>
                </a:tc>
                <a:extLst>
                  <a:ext uri="{0D108BD9-81ED-4DB2-BD59-A6C34878D82A}">
                    <a16:rowId xmlns:a16="http://schemas.microsoft.com/office/drawing/2014/main" val="2705183401"/>
                  </a:ext>
                </a:extLst>
              </a:tr>
              <a:tr h="612917">
                <a:tc>
                  <a:txBody>
                    <a:bodyPr/>
                    <a:lstStyle/>
                    <a:p>
                      <a:r>
                        <a:rPr lang="en-GB" dirty="0"/>
                        <a:t>East of Morris Recreation Ground (White Horse Lane)</a:t>
                      </a:r>
                    </a:p>
                  </a:txBody>
                  <a:tcPr/>
                </a:tc>
                <a:tc>
                  <a:txBody>
                    <a:bodyPr/>
                    <a:lstStyle/>
                    <a:p>
                      <a:r>
                        <a:rPr lang="en-GB" dirty="0"/>
                        <a:t>All 53 houses removed from plan</a:t>
                      </a:r>
                    </a:p>
                  </a:txBody>
                  <a:tcPr/>
                </a:tc>
                <a:extLst>
                  <a:ext uri="{0D108BD9-81ED-4DB2-BD59-A6C34878D82A}">
                    <a16:rowId xmlns:a16="http://schemas.microsoft.com/office/drawing/2014/main" val="3337998620"/>
                  </a:ext>
                </a:extLst>
              </a:tr>
              <a:tr h="593284">
                <a:tc>
                  <a:txBody>
                    <a:bodyPr/>
                    <a:lstStyle/>
                    <a:p>
                      <a:r>
                        <a:rPr lang="en-GB" dirty="0"/>
                        <a:t>Glebe Allotments</a:t>
                      </a:r>
                    </a:p>
                    <a:p>
                      <a:r>
                        <a:rPr lang="en-GB" dirty="0"/>
                        <a:t>(Richardson Close / High Street)</a:t>
                      </a:r>
                    </a:p>
                  </a:txBody>
                  <a:tcPr/>
                </a:tc>
                <a:tc>
                  <a:txBody>
                    <a:bodyPr/>
                    <a:lstStyle/>
                    <a:p>
                      <a:r>
                        <a:rPr lang="en-GB" dirty="0"/>
                        <a:t>28</a:t>
                      </a:r>
                    </a:p>
                  </a:txBody>
                  <a:tcPr/>
                </a:tc>
                <a:extLst>
                  <a:ext uri="{0D108BD9-81ED-4DB2-BD59-A6C34878D82A}">
                    <a16:rowId xmlns:a16="http://schemas.microsoft.com/office/drawing/2014/main" val="2061260708"/>
                  </a:ext>
                </a:extLst>
              </a:tr>
              <a:tr h="593284">
                <a:tc>
                  <a:txBody>
                    <a:bodyPr/>
                    <a:lstStyle/>
                    <a:p>
                      <a:r>
                        <a:rPr lang="en-GB" dirty="0"/>
                        <a:t>Cotlandswick Garages (2 sites)</a:t>
                      </a:r>
                    </a:p>
                    <a:p>
                      <a:r>
                        <a:rPr lang="en-GB" dirty="0"/>
                        <a:t>(Cotlandswick)</a:t>
                      </a:r>
                    </a:p>
                  </a:txBody>
                  <a:tcPr/>
                </a:tc>
                <a:tc>
                  <a:txBody>
                    <a:bodyPr/>
                    <a:lstStyle/>
                    <a:p>
                      <a:r>
                        <a:rPr lang="en-GB" dirty="0"/>
                        <a:t>10</a:t>
                      </a:r>
                    </a:p>
                  </a:txBody>
                  <a:tcPr/>
                </a:tc>
                <a:extLst>
                  <a:ext uri="{0D108BD9-81ED-4DB2-BD59-A6C34878D82A}">
                    <a16:rowId xmlns:a16="http://schemas.microsoft.com/office/drawing/2014/main" val="3036409918"/>
                  </a:ext>
                </a:extLst>
              </a:tr>
              <a:tr h="5932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Embatool House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(High Street)</a:t>
                      </a:r>
                    </a:p>
                  </a:txBody>
                  <a:tcPr/>
                </a:tc>
                <a:tc>
                  <a:txBody>
                    <a:bodyPr/>
                    <a:lstStyle/>
                    <a:p>
                      <a:r>
                        <a:rPr lang="en-GB" dirty="0"/>
                        <a:t>21</a:t>
                      </a:r>
                    </a:p>
                  </a:txBody>
                  <a:tcPr/>
                </a:tc>
                <a:extLst>
                  <a:ext uri="{0D108BD9-81ED-4DB2-BD59-A6C34878D82A}">
                    <a16:rowId xmlns:a16="http://schemas.microsoft.com/office/drawing/2014/main" val="789013199"/>
                  </a:ext>
                </a:extLst>
              </a:tr>
              <a:tr h="5932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Berkley House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(Barnet Road/Armstrong Close)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a:t>
                      </a:r>
                    </a:p>
                  </a:txBody>
                  <a:tcPr/>
                </a:tc>
                <a:extLst>
                  <a:ext uri="{0D108BD9-81ED-4DB2-BD59-A6C34878D82A}">
                    <a16:rowId xmlns:a16="http://schemas.microsoft.com/office/drawing/2014/main" val="1409545840"/>
                  </a:ext>
                </a:extLst>
              </a:tr>
            </a:tbl>
          </a:graphicData>
        </a:graphic>
      </p:graphicFrame>
    </p:spTree>
    <p:extLst>
      <p:ext uri="{BB962C8B-B14F-4D97-AF65-F5344CB8AC3E}">
        <p14:creationId xmlns:p14="http://schemas.microsoft.com/office/powerpoint/2010/main" val="890101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337AF-B608-2120-E882-85C93182EE6B}"/>
              </a:ext>
            </a:extLst>
          </p:cNvPr>
          <p:cNvSpPr>
            <a:spLocks noGrp="1"/>
          </p:cNvSpPr>
          <p:nvPr>
            <p:ph type="title"/>
          </p:nvPr>
        </p:nvSpPr>
        <p:spPr/>
        <p:txBody>
          <a:bodyPr/>
          <a:lstStyle/>
          <a:p>
            <a:r>
              <a:rPr lang="en-GB" dirty="0"/>
              <a:t>LCPC Concerns - The Pincer Effect</a:t>
            </a:r>
          </a:p>
        </p:txBody>
      </p:sp>
      <p:sp>
        <p:nvSpPr>
          <p:cNvPr id="6" name="TextBox 5">
            <a:extLst>
              <a:ext uri="{FF2B5EF4-FFF2-40B4-BE49-F238E27FC236}">
                <a16:creationId xmlns:a16="http://schemas.microsoft.com/office/drawing/2014/main" id="{0C601389-5CAF-F29C-1659-1C6747D60C58}"/>
              </a:ext>
            </a:extLst>
          </p:cNvPr>
          <p:cNvSpPr txBox="1"/>
          <p:nvPr/>
        </p:nvSpPr>
        <p:spPr>
          <a:xfrm>
            <a:off x="248341" y="1234072"/>
            <a:ext cx="3868029" cy="3970318"/>
          </a:xfrm>
          <a:prstGeom prst="rect">
            <a:avLst/>
          </a:prstGeom>
          <a:noFill/>
        </p:spPr>
        <p:txBody>
          <a:bodyPr wrap="square" rtlCol="0">
            <a:spAutoFit/>
          </a:bodyPr>
          <a:lstStyle/>
          <a:p>
            <a:endParaRPr lang="en-GB" dirty="0">
              <a:solidFill>
                <a:schemeClr val="bg1"/>
              </a:solidFill>
            </a:endParaRPr>
          </a:p>
          <a:p>
            <a:r>
              <a:rPr lang="en-GB" dirty="0">
                <a:solidFill>
                  <a:schemeClr val="bg1"/>
                </a:solidFill>
              </a:rPr>
              <a:t>In our response to the S18 SADC draft plan we accepted that land to the south of the Napsbury Estate was the only feasible location for new affordable homes, if it also delivers a secondary school for the village.</a:t>
            </a:r>
          </a:p>
          <a:p>
            <a:endParaRPr lang="en-GB" dirty="0">
              <a:solidFill>
                <a:schemeClr val="bg1"/>
              </a:solidFill>
            </a:endParaRPr>
          </a:p>
          <a:p>
            <a:r>
              <a:rPr lang="en-GB" dirty="0">
                <a:solidFill>
                  <a:schemeClr val="bg1"/>
                </a:solidFill>
              </a:rPr>
              <a:t>We also suggested that the largely derelict Riverside Industrial Estate should be considered as an alternative to building on other green sites in the village. </a:t>
            </a:r>
          </a:p>
        </p:txBody>
      </p:sp>
      <p:sp>
        <p:nvSpPr>
          <p:cNvPr id="5" name="TextBox 4">
            <a:extLst>
              <a:ext uri="{FF2B5EF4-FFF2-40B4-BE49-F238E27FC236}">
                <a16:creationId xmlns:a16="http://schemas.microsoft.com/office/drawing/2014/main" id="{419672D9-3F91-B9A9-E085-5EC801EE0649}"/>
              </a:ext>
            </a:extLst>
          </p:cNvPr>
          <p:cNvSpPr txBox="1"/>
          <p:nvPr/>
        </p:nvSpPr>
        <p:spPr>
          <a:xfrm>
            <a:off x="279683" y="5274856"/>
            <a:ext cx="11611618" cy="1107996"/>
          </a:xfrm>
          <a:prstGeom prst="rect">
            <a:avLst/>
          </a:prstGeom>
          <a:noFill/>
        </p:spPr>
        <p:txBody>
          <a:bodyPr wrap="square">
            <a:spAutoFit/>
          </a:bodyPr>
          <a:lstStyle/>
          <a:p>
            <a:r>
              <a:rPr lang="en-GB" sz="2200" dirty="0">
                <a:solidFill>
                  <a:srgbClr val="FF0000"/>
                </a:solidFill>
              </a:rPr>
              <a:t>We highlighted our strong opposition to the Freight Terminal and Bowmans Cross settlement on the basis that the sheer scale of the developments will dwarf the village and overwhelm our infrastructure.</a:t>
            </a:r>
          </a:p>
        </p:txBody>
      </p:sp>
      <p:grpSp>
        <p:nvGrpSpPr>
          <p:cNvPr id="13" name="Group 12">
            <a:extLst>
              <a:ext uri="{FF2B5EF4-FFF2-40B4-BE49-F238E27FC236}">
                <a16:creationId xmlns:a16="http://schemas.microsoft.com/office/drawing/2014/main" id="{F9A6EDE1-2448-CB0A-953B-E6CABFEEA495}"/>
              </a:ext>
            </a:extLst>
          </p:cNvPr>
          <p:cNvGrpSpPr/>
          <p:nvPr/>
        </p:nvGrpSpPr>
        <p:grpSpPr>
          <a:xfrm>
            <a:off x="4123950" y="1583144"/>
            <a:ext cx="7704640" cy="3388964"/>
            <a:chOff x="4158220" y="1609024"/>
            <a:chExt cx="7704640" cy="3388964"/>
          </a:xfrm>
        </p:grpSpPr>
        <p:pic>
          <p:nvPicPr>
            <p:cNvPr id="12" name="Picture 11">
              <a:extLst>
                <a:ext uri="{FF2B5EF4-FFF2-40B4-BE49-F238E27FC236}">
                  <a16:creationId xmlns:a16="http://schemas.microsoft.com/office/drawing/2014/main" id="{C6E2789A-F132-055E-3FC9-6D7641F9F05D}"/>
                </a:ext>
              </a:extLst>
            </p:cNvPr>
            <p:cNvPicPr>
              <a:picLocks noChangeAspect="1"/>
            </p:cNvPicPr>
            <p:nvPr/>
          </p:nvPicPr>
          <p:blipFill>
            <a:blip r:embed="rId2"/>
            <a:stretch>
              <a:fillRect/>
            </a:stretch>
          </p:blipFill>
          <p:spPr>
            <a:xfrm>
              <a:off x="4158220" y="1609024"/>
              <a:ext cx="7704640" cy="3388964"/>
            </a:xfrm>
            <a:prstGeom prst="rect">
              <a:avLst/>
            </a:prstGeom>
          </p:spPr>
        </p:pic>
        <p:sp>
          <p:nvSpPr>
            <p:cNvPr id="7" name="TextBox 6">
              <a:extLst>
                <a:ext uri="{FF2B5EF4-FFF2-40B4-BE49-F238E27FC236}">
                  <a16:creationId xmlns:a16="http://schemas.microsoft.com/office/drawing/2014/main" id="{A8D89606-AD8D-AC5A-BC1F-661AD33697BF}"/>
                </a:ext>
              </a:extLst>
            </p:cNvPr>
            <p:cNvSpPr txBox="1"/>
            <p:nvPr/>
          </p:nvSpPr>
          <p:spPr>
            <a:xfrm>
              <a:off x="9255824" y="3091223"/>
              <a:ext cx="1486241" cy="307777"/>
            </a:xfrm>
            <a:prstGeom prst="rect">
              <a:avLst/>
            </a:prstGeom>
            <a:noFill/>
          </p:spPr>
          <p:txBody>
            <a:bodyPr wrap="none" rtlCol="0">
              <a:spAutoFit/>
            </a:bodyPr>
            <a:lstStyle/>
            <a:p>
              <a:r>
                <a:rPr lang="en-GB" sz="1400" dirty="0">
                  <a:solidFill>
                    <a:srgbClr val="FFFF00"/>
                  </a:solidFill>
                </a:rPr>
                <a:t>Bowmans Cross</a:t>
              </a:r>
            </a:p>
          </p:txBody>
        </p:sp>
        <p:sp>
          <p:nvSpPr>
            <p:cNvPr id="9" name="TextBox 8">
              <a:extLst>
                <a:ext uri="{FF2B5EF4-FFF2-40B4-BE49-F238E27FC236}">
                  <a16:creationId xmlns:a16="http://schemas.microsoft.com/office/drawing/2014/main" id="{CEF97D4A-1244-6DDA-F704-9E16FA2F27E9}"/>
                </a:ext>
              </a:extLst>
            </p:cNvPr>
            <p:cNvSpPr txBox="1"/>
            <p:nvPr/>
          </p:nvSpPr>
          <p:spPr>
            <a:xfrm>
              <a:off x="6208872" y="2622594"/>
              <a:ext cx="1434367" cy="307777"/>
            </a:xfrm>
            <a:prstGeom prst="rect">
              <a:avLst/>
            </a:prstGeom>
            <a:noFill/>
          </p:spPr>
          <p:txBody>
            <a:bodyPr wrap="none" rtlCol="0">
              <a:spAutoFit/>
            </a:bodyPr>
            <a:lstStyle/>
            <a:p>
              <a:r>
                <a:rPr lang="en-GB" sz="1400" dirty="0">
                  <a:solidFill>
                    <a:srgbClr val="FFFF00"/>
                  </a:solidFill>
                </a:rPr>
                <a:t>London Colney</a:t>
              </a:r>
            </a:p>
          </p:txBody>
        </p:sp>
        <p:sp>
          <p:nvSpPr>
            <p:cNvPr id="8" name="TextBox 7">
              <a:extLst>
                <a:ext uri="{FF2B5EF4-FFF2-40B4-BE49-F238E27FC236}">
                  <a16:creationId xmlns:a16="http://schemas.microsoft.com/office/drawing/2014/main" id="{65565F01-D272-B7F2-8B9F-D1046C8E9503}"/>
                </a:ext>
              </a:extLst>
            </p:cNvPr>
            <p:cNvSpPr txBox="1"/>
            <p:nvPr/>
          </p:nvSpPr>
          <p:spPr>
            <a:xfrm>
              <a:off x="4502232" y="2721892"/>
              <a:ext cx="885563" cy="523220"/>
            </a:xfrm>
            <a:prstGeom prst="rect">
              <a:avLst/>
            </a:prstGeom>
            <a:noFill/>
          </p:spPr>
          <p:txBody>
            <a:bodyPr wrap="none" rtlCol="0">
              <a:spAutoFit/>
            </a:bodyPr>
            <a:lstStyle/>
            <a:p>
              <a:r>
                <a:rPr lang="en-GB" sz="1400" dirty="0">
                  <a:solidFill>
                    <a:srgbClr val="FFFF00"/>
                  </a:solidFill>
                </a:rPr>
                <a:t>Freight</a:t>
              </a:r>
            </a:p>
            <a:p>
              <a:r>
                <a:rPr lang="en-GB" sz="1400" dirty="0">
                  <a:solidFill>
                    <a:srgbClr val="FFFF00"/>
                  </a:solidFill>
                </a:rPr>
                <a:t>Terminal</a:t>
              </a:r>
            </a:p>
          </p:txBody>
        </p:sp>
      </p:grpSp>
    </p:spTree>
    <p:extLst>
      <p:ext uri="{BB962C8B-B14F-4D97-AF65-F5344CB8AC3E}">
        <p14:creationId xmlns:p14="http://schemas.microsoft.com/office/powerpoint/2010/main" val="2466312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337AF-B608-2120-E882-85C93182EE6B}"/>
              </a:ext>
            </a:extLst>
          </p:cNvPr>
          <p:cNvSpPr>
            <a:spLocks noGrp="1"/>
          </p:cNvSpPr>
          <p:nvPr>
            <p:ph type="title"/>
          </p:nvPr>
        </p:nvSpPr>
        <p:spPr/>
        <p:txBody>
          <a:bodyPr/>
          <a:lstStyle/>
          <a:p>
            <a:r>
              <a:rPr lang="en-GB" dirty="0"/>
              <a:t>West of London Colney</a:t>
            </a:r>
          </a:p>
        </p:txBody>
      </p:sp>
      <p:pic>
        <p:nvPicPr>
          <p:cNvPr id="4" name="Picture 3">
            <a:extLst>
              <a:ext uri="{FF2B5EF4-FFF2-40B4-BE49-F238E27FC236}">
                <a16:creationId xmlns:a16="http://schemas.microsoft.com/office/drawing/2014/main" id="{E750532C-AE09-171D-CF3C-EF94CA58F29F}"/>
              </a:ext>
            </a:extLst>
          </p:cNvPr>
          <p:cNvPicPr>
            <a:picLocks noChangeAspect="1"/>
          </p:cNvPicPr>
          <p:nvPr/>
        </p:nvPicPr>
        <p:blipFill>
          <a:blip r:embed="rId2"/>
          <a:stretch>
            <a:fillRect/>
          </a:stretch>
        </p:blipFill>
        <p:spPr>
          <a:xfrm>
            <a:off x="457200" y="1466575"/>
            <a:ext cx="8515897" cy="5026300"/>
          </a:xfrm>
          <a:prstGeom prst="rect">
            <a:avLst/>
          </a:prstGeom>
        </p:spPr>
      </p:pic>
      <p:sp>
        <p:nvSpPr>
          <p:cNvPr id="5" name="TextBox 4">
            <a:extLst>
              <a:ext uri="{FF2B5EF4-FFF2-40B4-BE49-F238E27FC236}">
                <a16:creationId xmlns:a16="http://schemas.microsoft.com/office/drawing/2014/main" id="{EA064F40-E57B-6FA7-33AD-05066CD23900}"/>
              </a:ext>
            </a:extLst>
          </p:cNvPr>
          <p:cNvSpPr txBox="1"/>
          <p:nvPr/>
        </p:nvSpPr>
        <p:spPr>
          <a:xfrm>
            <a:off x="9060873" y="1027906"/>
            <a:ext cx="2992582" cy="6463308"/>
          </a:xfrm>
          <a:prstGeom prst="rect">
            <a:avLst/>
          </a:prstGeom>
          <a:noFill/>
        </p:spPr>
        <p:txBody>
          <a:bodyPr wrap="square" rtlCol="0">
            <a:spAutoFit/>
          </a:bodyPr>
          <a:lstStyle/>
          <a:p>
            <a:r>
              <a:rPr lang="en-GB" dirty="0"/>
              <a:t>Red – 324 houses</a:t>
            </a:r>
          </a:p>
          <a:p>
            <a:r>
              <a:rPr lang="en-GB" dirty="0"/>
              <a:t>Blue – school campus</a:t>
            </a:r>
          </a:p>
          <a:p>
            <a:r>
              <a:rPr lang="en-GB" dirty="0"/>
              <a:t>Turquoise – country park</a:t>
            </a:r>
          </a:p>
          <a:p>
            <a:endParaRPr lang="en-GB" dirty="0"/>
          </a:p>
          <a:p>
            <a:endParaRPr lang="en-GB" dirty="0"/>
          </a:p>
          <a:p>
            <a:r>
              <a:rPr lang="en-GB" dirty="0"/>
              <a:t>Density reduced following last consultation</a:t>
            </a:r>
          </a:p>
          <a:p>
            <a:r>
              <a:rPr lang="en-GB" dirty="0"/>
              <a:t>405 to 324 houses</a:t>
            </a:r>
          </a:p>
          <a:p>
            <a:endParaRPr lang="en-GB" dirty="0"/>
          </a:p>
          <a:p>
            <a:endParaRPr lang="en-GB" dirty="0"/>
          </a:p>
          <a:p>
            <a:r>
              <a:rPr lang="en-GB" dirty="0"/>
              <a:t>Layout extended to include country park and leisure areas. </a:t>
            </a:r>
          </a:p>
          <a:p>
            <a:endParaRPr lang="en-GB" dirty="0"/>
          </a:p>
          <a:p>
            <a:endParaRPr lang="en-GB" dirty="0"/>
          </a:p>
          <a:p>
            <a:r>
              <a:rPr lang="en-GB" dirty="0"/>
              <a:t>Access to Napsbury big remaining issue. </a:t>
            </a:r>
            <a:r>
              <a:rPr lang="en-GB" dirty="0">
                <a:solidFill>
                  <a:srgbClr val="FF0000"/>
                </a:solidFill>
              </a:rPr>
              <a:t>LCPC strongly oppose any unmanages motor vehicle access.</a:t>
            </a:r>
          </a:p>
          <a:p>
            <a:endParaRPr lang="en-GB" dirty="0"/>
          </a:p>
          <a:p>
            <a:endParaRPr lang="en-GB" dirty="0"/>
          </a:p>
          <a:p>
            <a:endParaRPr lang="en-GB" dirty="0"/>
          </a:p>
        </p:txBody>
      </p:sp>
    </p:spTree>
    <p:extLst>
      <p:ext uri="{BB962C8B-B14F-4D97-AF65-F5344CB8AC3E}">
        <p14:creationId xmlns:p14="http://schemas.microsoft.com/office/powerpoint/2010/main" val="4226195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1B7E6-35E2-9C91-347B-5A3D5A46FD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58502E-D509-D184-7937-E634B961DB5E}"/>
              </a:ext>
            </a:extLst>
          </p:cNvPr>
          <p:cNvSpPr>
            <a:spLocks noGrp="1"/>
          </p:cNvSpPr>
          <p:nvPr>
            <p:ph type="title"/>
          </p:nvPr>
        </p:nvSpPr>
        <p:spPr/>
        <p:txBody>
          <a:bodyPr/>
          <a:lstStyle/>
          <a:p>
            <a:r>
              <a:rPr lang="en-GB" dirty="0"/>
              <a:t>West of London Colney – HCC Proposal</a:t>
            </a:r>
          </a:p>
        </p:txBody>
      </p:sp>
      <p:pic>
        <p:nvPicPr>
          <p:cNvPr id="3" name="Picture 2">
            <a:extLst>
              <a:ext uri="{FF2B5EF4-FFF2-40B4-BE49-F238E27FC236}">
                <a16:creationId xmlns:a16="http://schemas.microsoft.com/office/drawing/2014/main" id="{B90134DC-DA89-DFBA-63B7-A4C2A29931B6}"/>
              </a:ext>
            </a:extLst>
          </p:cNvPr>
          <p:cNvPicPr>
            <a:picLocks noChangeAspect="1"/>
          </p:cNvPicPr>
          <p:nvPr/>
        </p:nvPicPr>
        <p:blipFill>
          <a:blip r:embed="rId2"/>
          <a:stretch>
            <a:fillRect/>
          </a:stretch>
        </p:blipFill>
        <p:spPr>
          <a:xfrm>
            <a:off x="457200" y="1615046"/>
            <a:ext cx="7992549" cy="4810161"/>
          </a:xfrm>
          <a:prstGeom prst="rect">
            <a:avLst/>
          </a:prstGeom>
        </p:spPr>
      </p:pic>
      <p:sp>
        <p:nvSpPr>
          <p:cNvPr id="6" name="TextBox 5">
            <a:extLst>
              <a:ext uri="{FF2B5EF4-FFF2-40B4-BE49-F238E27FC236}">
                <a16:creationId xmlns:a16="http://schemas.microsoft.com/office/drawing/2014/main" id="{0F01B00F-73CF-C03F-D3E0-5F94E5606A54}"/>
              </a:ext>
            </a:extLst>
          </p:cNvPr>
          <p:cNvSpPr txBox="1"/>
          <p:nvPr/>
        </p:nvSpPr>
        <p:spPr>
          <a:xfrm>
            <a:off x="8996218" y="1615046"/>
            <a:ext cx="2992582" cy="3416320"/>
          </a:xfrm>
          <a:prstGeom prst="rect">
            <a:avLst/>
          </a:prstGeom>
          <a:noFill/>
        </p:spPr>
        <p:txBody>
          <a:bodyPr wrap="square" rtlCol="0">
            <a:spAutoFit/>
          </a:bodyPr>
          <a:lstStyle/>
          <a:p>
            <a:r>
              <a:rPr lang="en-GB" dirty="0"/>
              <a:t>Original submission proposal from HCC included primary school which is no longer part of plan.</a:t>
            </a:r>
          </a:p>
          <a:p>
            <a:endParaRPr lang="en-GB" dirty="0"/>
          </a:p>
          <a:p>
            <a:r>
              <a:rPr lang="en-GB" dirty="0"/>
              <a:t>Ensuring we get the secondary school and that is scaled appropriately to minimise travel into and out of city is key focus for SADC and LCPC.</a:t>
            </a:r>
          </a:p>
        </p:txBody>
      </p:sp>
    </p:spTree>
    <p:extLst>
      <p:ext uri="{BB962C8B-B14F-4D97-AF65-F5344CB8AC3E}">
        <p14:creationId xmlns:p14="http://schemas.microsoft.com/office/powerpoint/2010/main" val="1151469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61D04-1B86-1DCB-2DEB-02980161A3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1098C8-68A9-5698-75C4-0F625C307269}"/>
              </a:ext>
            </a:extLst>
          </p:cNvPr>
          <p:cNvSpPr>
            <a:spLocks noGrp="1"/>
          </p:cNvSpPr>
          <p:nvPr>
            <p:ph type="title"/>
          </p:nvPr>
        </p:nvSpPr>
        <p:spPr>
          <a:xfrm>
            <a:off x="457199" y="365125"/>
            <a:ext cx="11071061" cy="1325563"/>
          </a:xfrm>
        </p:spPr>
        <p:txBody>
          <a:bodyPr/>
          <a:lstStyle/>
          <a:p>
            <a:r>
              <a:rPr lang="en-GB" dirty="0"/>
              <a:t>Remaining Green Belt and Country Parks</a:t>
            </a:r>
          </a:p>
        </p:txBody>
      </p:sp>
      <p:sp>
        <p:nvSpPr>
          <p:cNvPr id="6" name="TextBox 5">
            <a:extLst>
              <a:ext uri="{FF2B5EF4-FFF2-40B4-BE49-F238E27FC236}">
                <a16:creationId xmlns:a16="http://schemas.microsoft.com/office/drawing/2014/main" id="{EB410181-6F78-C348-192A-45C16F31CB72}"/>
              </a:ext>
            </a:extLst>
          </p:cNvPr>
          <p:cNvSpPr txBox="1"/>
          <p:nvPr/>
        </p:nvSpPr>
        <p:spPr>
          <a:xfrm>
            <a:off x="6788727" y="1615046"/>
            <a:ext cx="5200073" cy="3139321"/>
          </a:xfrm>
          <a:prstGeom prst="rect">
            <a:avLst/>
          </a:prstGeom>
          <a:noFill/>
        </p:spPr>
        <p:txBody>
          <a:bodyPr wrap="square" rtlCol="0">
            <a:spAutoFit/>
          </a:bodyPr>
          <a:lstStyle/>
          <a:p>
            <a:r>
              <a:rPr lang="en-GB" dirty="0"/>
              <a:t>Having an adopted local plan will ensure speculative applications on green belt around Napsbury will no longer be possible.</a:t>
            </a:r>
          </a:p>
          <a:p>
            <a:endParaRPr lang="en-GB" dirty="0"/>
          </a:p>
          <a:p>
            <a:r>
              <a:rPr lang="en-GB" dirty="0"/>
              <a:t>But there will be a danger period until the plan is adopted where speculative applications may be passed through by planning inspectors at appeal, due to absence of up-to-date plan and</a:t>
            </a:r>
          </a:p>
          <a:p>
            <a:r>
              <a:rPr lang="en-GB" dirty="0"/>
              <a:t>5-year housing supply.</a:t>
            </a:r>
          </a:p>
          <a:p>
            <a:endParaRPr lang="en-GB" dirty="0"/>
          </a:p>
          <a:p>
            <a:r>
              <a:rPr lang="en-GB" dirty="0"/>
              <a:t> </a:t>
            </a:r>
          </a:p>
        </p:txBody>
      </p:sp>
      <p:pic>
        <p:nvPicPr>
          <p:cNvPr id="5" name="Picture 4">
            <a:extLst>
              <a:ext uri="{FF2B5EF4-FFF2-40B4-BE49-F238E27FC236}">
                <a16:creationId xmlns:a16="http://schemas.microsoft.com/office/drawing/2014/main" id="{0C7C6CEA-3E44-D12C-795B-53B2A6C708A8}"/>
              </a:ext>
            </a:extLst>
          </p:cNvPr>
          <p:cNvPicPr>
            <a:picLocks noChangeAspect="1"/>
          </p:cNvPicPr>
          <p:nvPr/>
        </p:nvPicPr>
        <p:blipFill>
          <a:blip r:embed="rId2"/>
          <a:stretch>
            <a:fillRect/>
          </a:stretch>
        </p:blipFill>
        <p:spPr>
          <a:xfrm>
            <a:off x="663739" y="1452195"/>
            <a:ext cx="5524625" cy="5151516"/>
          </a:xfrm>
          <a:prstGeom prst="rect">
            <a:avLst/>
          </a:prstGeom>
        </p:spPr>
      </p:pic>
    </p:spTree>
    <p:extLst>
      <p:ext uri="{BB962C8B-B14F-4D97-AF65-F5344CB8AC3E}">
        <p14:creationId xmlns:p14="http://schemas.microsoft.com/office/powerpoint/2010/main" val="889965922"/>
      </p:ext>
    </p:extLst>
  </p:cSld>
  <p:clrMapOvr>
    <a:masterClrMapping/>
  </p:clrMapOvr>
</p:sld>
</file>

<file path=ppt/theme/theme1.xml><?xml version="1.0" encoding="utf-8"?>
<a:theme xmlns:a="http://schemas.openxmlformats.org/drawingml/2006/main" name="SineVTI">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ustom 49">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neVTI" id="{8435B2A2-1BD5-4C05-93E5-3C5388B709E3}" vid="{0D704B13-63FE-4848-A298-6B7359B956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TM03457444[[fn=Basis]]</Template>
  <TotalTime>2335</TotalTime>
  <Words>808</Words>
  <Application>Microsoft Office PowerPoint</Application>
  <PresentationFormat>Widescreen</PresentationFormat>
  <Paragraphs>148</Paragraphs>
  <Slides>24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Aptos</vt:lpstr>
      <vt:lpstr>Arial</vt:lpstr>
      <vt:lpstr>Avenir Next LT Pro</vt:lpstr>
      <vt:lpstr>Calibri</vt:lpstr>
      <vt:lpstr>Posterama</vt:lpstr>
      <vt:lpstr>SineVTI</vt:lpstr>
      <vt:lpstr>Public Meeting Sunday 20th October 2024 </vt:lpstr>
      <vt:lpstr>Objectives of Meeting</vt:lpstr>
      <vt:lpstr>Agenda</vt:lpstr>
      <vt:lpstr>PowerPoint Presentation</vt:lpstr>
      <vt:lpstr>Sites in London Colney (to 2041) 391 Houses over 6 sites (out of 14,603 in district)</vt:lpstr>
      <vt:lpstr>LCPC Concerns - The Pincer Effect</vt:lpstr>
      <vt:lpstr>West of London Colney</vt:lpstr>
      <vt:lpstr>West of London Colney – HCC Proposal</vt:lpstr>
      <vt:lpstr>Remaining Green Belt and Country Parks</vt:lpstr>
      <vt:lpstr>Glebe Allotments</vt:lpstr>
      <vt:lpstr>Embatool House</vt:lpstr>
      <vt:lpstr>Embatool House</vt:lpstr>
      <vt:lpstr>Berkley House (Willowside /Armstrong Close)</vt:lpstr>
      <vt:lpstr>Cotlandswick Garage Sites</vt:lpstr>
      <vt:lpstr>Other Sites 1 – White Horse Lane</vt:lpstr>
      <vt:lpstr>Other Sites 2 – Riverside Industrial Estate</vt:lpstr>
      <vt:lpstr>External Sites – Harper Lane</vt:lpstr>
      <vt:lpstr>External Sites – North Orbital </vt:lpstr>
      <vt:lpstr>PowerPoint Presentation</vt:lpstr>
      <vt:lpstr>Final Comments</vt:lpstr>
      <vt:lpstr>BACKUP</vt:lpstr>
      <vt:lpstr>PowerPoint Presentation</vt:lpstr>
      <vt:lpstr>Section 19</vt:lpstr>
      <vt:lpstr>Timetable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Impact of Draft Local Plan on London Colney</dc:title>
  <dc:creator>Tony Lillico</dc:creator>
  <cp:lastModifiedBy>Tony Lillico</cp:lastModifiedBy>
  <cp:revision>9</cp:revision>
  <dcterms:created xsi:type="dcterms:W3CDTF">2023-08-26T10:27:30Z</dcterms:created>
  <dcterms:modified xsi:type="dcterms:W3CDTF">2024-11-01T13:10:00Z</dcterms:modified>
</cp:coreProperties>
</file>